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1" r:id="rId2"/>
    <p:sldId id="342" r:id="rId3"/>
    <p:sldId id="292" r:id="rId4"/>
    <p:sldId id="340" r:id="rId5"/>
    <p:sldId id="324" r:id="rId6"/>
    <p:sldId id="325" r:id="rId7"/>
    <p:sldId id="344" r:id="rId8"/>
    <p:sldId id="348" r:id="rId9"/>
    <p:sldId id="327" r:id="rId10"/>
    <p:sldId id="328" r:id="rId11"/>
    <p:sldId id="329" r:id="rId12"/>
    <p:sldId id="331" r:id="rId13"/>
    <p:sldId id="330" r:id="rId14"/>
    <p:sldId id="351" r:id="rId15"/>
    <p:sldId id="345" r:id="rId16"/>
    <p:sldId id="333" r:id="rId17"/>
    <p:sldId id="334" r:id="rId18"/>
    <p:sldId id="346" r:id="rId19"/>
    <p:sldId id="336" r:id="rId20"/>
    <p:sldId id="349" r:id="rId21"/>
    <p:sldId id="350" r:id="rId22"/>
    <p:sldId id="338" r:id="rId23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8F41"/>
    <a:srgbClr val="289845"/>
    <a:srgbClr val="7DBA34"/>
    <a:srgbClr val="002776"/>
    <a:srgbClr val="1D7133"/>
    <a:srgbClr val="2AA249"/>
    <a:srgbClr val="453559"/>
    <a:srgbClr val="0039AC"/>
  </p:clrMru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867" autoAdjust="0"/>
    <p:restoredTop sz="97639" autoAdjust="0"/>
  </p:normalViewPr>
  <p:slideViewPr>
    <p:cSldViewPr>
      <p:cViewPr varScale="1">
        <p:scale>
          <a:sx n="101" d="100"/>
          <a:sy n="101" d="100"/>
        </p:scale>
        <p:origin x="-3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vanova\&#1052;&#1086;&#1080;%20&#1076;&#1086;&#1082;&#1091;&#1084;&#1077;&#1085;&#1090;&#1099;\&#1054;&#1073;&#1097;&#1072;&#1103;\&#1055;&#1088;&#1077;&#1079;&#1077;&#1085;&#1090;&#1072;&#1094;&#1080;&#1103;%20&#1080;%20&#1076;&#1086;&#1082;&#1083;&#1072;&#1076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plotArea>
      <c:layout>
        <c:manualLayout>
          <c:layoutTarget val="inner"/>
          <c:xMode val="edge"/>
          <c:yMode val="edge"/>
          <c:x val="5.7778484351176843E-2"/>
          <c:y val="2.5701528450876095E-2"/>
          <c:w val="0.90904578373432476"/>
          <c:h val="0.76698804705147394"/>
        </c:manualLayout>
      </c:layout>
      <c:barChart>
        <c:barDir val="col"/>
        <c:grouping val="clustered"/>
        <c:ser>
          <c:idx val="0"/>
          <c:order val="0"/>
          <c:tx>
            <c:v>2002</c:v>
          </c:tx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</c:dLbls>
          <c:cat>
            <c:strRef>
              <c:f>Лист1!$B$7:$B$10</c:f>
              <c:strCache>
                <c:ptCount val="4"/>
                <c:pt idx="0">
                  <c:v>   никогда не состоявшие в браке</c:v>
                </c:pt>
                <c:pt idx="1">
                  <c:v>   состоящие в браке </c:v>
                </c:pt>
                <c:pt idx="2">
                  <c:v>   вдовые</c:v>
                </c:pt>
                <c:pt idx="3">
                  <c:v>   разведенные официально и разошедшиеся</c:v>
                </c:pt>
              </c:strCache>
            </c:strRef>
          </c:cat>
          <c:val>
            <c:numRef>
              <c:f>Лист1!$C$7:$C$10</c:f>
              <c:numCache>
                <c:formatCode>General</c:formatCode>
                <c:ptCount val="4"/>
                <c:pt idx="0">
                  <c:v>24.9</c:v>
                </c:pt>
                <c:pt idx="1">
                  <c:v>67.900000000000006</c:v>
                </c:pt>
                <c:pt idx="2">
                  <c:v>13.5</c:v>
                </c:pt>
                <c:pt idx="3">
                  <c:v>11.2</c:v>
                </c:pt>
              </c:numCache>
            </c:numRef>
          </c:val>
        </c:ser>
        <c:ser>
          <c:idx val="1"/>
          <c:order val="1"/>
          <c:tx>
            <c:v>2010</c:v>
          </c:tx>
          <c:spPr>
            <a:solidFill>
              <a:srgbClr val="FFC00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 b="1" smtClean="0"/>
                      <a:t>24</a:t>
                    </a:r>
                    <a:r>
                      <a:rPr lang="ru-RU" sz="2400" b="1" smtClean="0"/>
                      <a:t>,0</a:t>
                    </a:r>
                    <a:endParaRPr lang="en-US" sz="2400" b="1"/>
                  </a:p>
                </c:rich>
              </c:tx>
              <c:showVal val="1"/>
            </c:dLbl>
            <c:dLbl>
              <c:idx val="3"/>
              <c:layout>
                <c:manualLayout>
                  <c:x val="1.4109248690284001E-3"/>
                  <c:y val="-4.6783298288836459E-3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</c:dLbls>
          <c:cat>
            <c:strRef>
              <c:f>Лист1!$B$7:$B$10</c:f>
              <c:strCache>
                <c:ptCount val="4"/>
                <c:pt idx="0">
                  <c:v>   никогда не состоявшие в браке</c:v>
                </c:pt>
                <c:pt idx="1">
                  <c:v>   состоящие в браке </c:v>
                </c:pt>
                <c:pt idx="2">
                  <c:v>   вдовые</c:v>
                </c:pt>
                <c:pt idx="3">
                  <c:v>   разведенные официально и разошедшиеся</c:v>
                </c:pt>
              </c:strCache>
            </c:strRef>
          </c:cat>
          <c:val>
            <c:numRef>
              <c:f>Лист1!$D$7:$D$10</c:f>
              <c:numCache>
                <c:formatCode>General</c:formatCode>
                <c:ptCount val="4"/>
                <c:pt idx="0">
                  <c:v>24</c:v>
                </c:pt>
                <c:pt idx="1">
                  <c:v>66.5</c:v>
                </c:pt>
                <c:pt idx="2">
                  <c:v>13.8</c:v>
                </c:pt>
                <c:pt idx="3">
                  <c:v>11.6</c:v>
                </c:pt>
              </c:numCache>
            </c:numRef>
          </c:val>
        </c:ser>
        <c:gapWidth val="110"/>
        <c:axId val="54645504"/>
        <c:axId val="54647040"/>
      </c:barChart>
      <c:catAx>
        <c:axId val="54645504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4647040"/>
        <c:crosses val="autoZero"/>
        <c:auto val="1"/>
        <c:lblAlgn val="ctr"/>
        <c:lblOffset val="100"/>
      </c:catAx>
      <c:valAx>
        <c:axId val="54647040"/>
        <c:scaling>
          <c:orientation val="minMax"/>
        </c:scaling>
        <c:axPos val="l"/>
        <c:numFmt formatCode="General" sourceLinked="1"/>
        <c:tickLblPos val="nextTo"/>
        <c:crossAx val="54645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002285589259865"/>
          <c:y val="3.8411298129699706E-2"/>
          <c:w val="0.22629112957089767"/>
          <c:h val="0.26081430935327254"/>
        </c:manualLayout>
      </c:layout>
      <c:txPr>
        <a:bodyPr/>
        <a:lstStyle/>
        <a:p>
          <a:pPr>
            <a:defRPr sz="20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4571C-920A-4D28-9DDC-294507AB13AA}" type="doc">
      <dgm:prSet loTypeId="urn:microsoft.com/office/officeart/2005/8/layout/vList5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130D0E9B-0BAC-4540-BA15-C3E5E545BDFE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54,6 </a:t>
          </a:r>
          <a:r>
            <a:rPr lang="ru-RU" sz="3200" b="1" dirty="0" err="1" smtClean="0">
              <a:solidFill>
                <a:schemeClr val="bg1"/>
              </a:solidFill>
            </a:rPr>
            <a:t>млн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2600" b="1" dirty="0" smtClean="0">
              <a:solidFill>
                <a:schemeClr val="bg1"/>
              </a:solidFill>
            </a:rPr>
            <a:t>частных домохозяйств</a:t>
          </a:r>
          <a:endParaRPr lang="ru-RU" sz="2600" b="1" dirty="0">
            <a:solidFill>
              <a:schemeClr val="bg1"/>
            </a:solidFill>
          </a:endParaRPr>
        </a:p>
      </dgm:t>
    </dgm:pt>
    <dgm:pt modelId="{0249E725-620E-4934-A4B1-934FFE7FC148}" type="parTrans" cxnId="{00DBFBBF-7F7A-449D-B5D2-29E907E4A69C}">
      <dgm:prSet/>
      <dgm:spPr/>
      <dgm:t>
        <a:bodyPr/>
        <a:lstStyle/>
        <a:p>
          <a:endParaRPr lang="ru-RU"/>
        </a:p>
      </dgm:t>
    </dgm:pt>
    <dgm:pt modelId="{0AD49562-B5A2-4227-BE27-03BA2E887C60}" type="sibTrans" cxnId="{00DBFBBF-7F7A-449D-B5D2-29E907E4A69C}">
      <dgm:prSet/>
      <dgm:spPr/>
      <dgm:t>
        <a:bodyPr/>
        <a:lstStyle/>
        <a:p>
          <a:endParaRPr lang="ru-RU"/>
        </a:p>
      </dgm:t>
    </dgm:pt>
    <dgm:pt modelId="{929061D4-DCAE-4D40-B70B-BE07D2D9F987}">
      <dgm:prSet phldrT="[Текст]" custT="1"/>
      <dgm:spPr>
        <a:solidFill>
          <a:srgbClr val="365E8E"/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в них проживает 141,0</a:t>
          </a:r>
          <a:r>
            <a:rPr lang="en-US" sz="2400" b="1" dirty="0" smtClean="0">
              <a:solidFill>
                <a:schemeClr val="bg1"/>
              </a:solidFill>
            </a:rPr>
            <a:t> </a:t>
          </a:r>
          <a:r>
            <a:rPr lang="ru-RU" sz="2400" b="1" dirty="0" err="1" smtClean="0">
              <a:solidFill>
                <a:schemeClr val="bg1"/>
              </a:solidFill>
            </a:rPr>
            <a:t>млн</a:t>
          </a:r>
          <a:r>
            <a:rPr lang="ru-RU" sz="2400" b="1" dirty="0" smtClean="0">
              <a:solidFill>
                <a:schemeClr val="bg1"/>
              </a:solidFill>
            </a:rPr>
            <a:t> человек или 99% всего населения России</a:t>
          </a:r>
          <a:endParaRPr lang="ru-RU" sz="2400" b="1" dirty="0">
            <a:solidFill>
              <a:schemeClr val="bg1"/>
            </a:solidFill>
          </a:endParaRPr>
        </a:p>
      </dgm:t>
    </dgm:pt>
    <dgm:pt modelId="{39A22A3E-BF8F-4F1D-96E9-60256E4C135C}" type="parTrans" cxnId="{83BF47E8-D9E6-4EFA-8FEF-74F68DA943EC}">
      <dgm:prSet/>
      <dgm:spPr/>
      <dgm:t>
        <a:bodyPr/>
        <a:lstStyle/>
        <a:p>
          <a:endParaRPr lang="ru-RU"/>
        </a:p>
      </dgm:t>
    </dgm:pt>
    <dgm:pt modelId="{5A1486AB-45A2-4D95-B55D-E6F24687D98B}" type="sibTrans" cxnId="{83BF47E8-D9E6-4EFA-8FEF-74F68DA943EC}">
      <dgm:prSet/>
      <dgm:spPr/>
      <dgm:t>
        <a:bodyPr/>
        <a:lstStyle/>
        <a:p>
          <a:endParaRPr lang="ru-RU"/>
        </a:p>
      </dgm:t>
    </dgm:pt>
    <dgm:pt modelId="{AAC3E051-CE17-4D83-AE42-51C447E371FF}" type="pres">
      <dgm:prSet presAssocID="{F9C4571C-920A-4D28-9DDC-294507AB13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DCD9ED-6FFF-4BD5-9E06-243043A66202}" type="pres">
      <dgm:prSet presAssocID="{130D0E9B-0BAC-4540-BA15-C3E5E545BDFE}" presName="linNode" presStyleCnt="0"/>
      <dgm:spPr/>
    </dgm:pt>
    <dgm:pt modelId="{B8299332-4FAF-4473-A6D6-93C8F945A7D8}" type="pres">
      <dgm:prSet presAssocID="{130D0E9B-0BAC-4540-BA15-C3E5E545BDFE}" presName="parentText" presStyleLbl="node1" presStyleIdx="0" presStyleCnt="1" custScaleX="83934" custLinFactNeighborY="-59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91AC4-93C8-4FAF-8092-3D2C4E2ABAC2}" type="pres">
      <dgm:prSet presAssocID="{130D0E9B-0BAC-4540-BA15-C3E5E545BDFE}" presName="descendantText" presStyleLbl="alignAccFollowNode1" presStyleIdx="0" presStyleCnt="1" custScaleX="86066" custLinFactNeighborX="-6151" custLinFactNeighborY="2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76E85A-D995-448B-9B69-243653DE2937}" type="presOf" srcId="{929061D4-DCAE-4D40-B70B-BE07D2D9F987}" destId="{16491AC4-93C8-4FAF-8092-3D2C4E2ABAC2}" srcOrd="0" destOrd="0" presId="urn:microsoft.com/office/officeart/2005/8/layout/vList5"/>
    <dgm:cxn modelId="{60F339AC-D939-4838-AE37-60CC53FF077D}" type="presOf" srcId="{F9C4571C-920A-4D28-9DDC-294507AB13AA}" destId="{AAC3E051-CE17-4D83-AE42-51C447E371FF}" srcOrd="0" destOrd="0" presId="urn:microsoft.com/office/officeart/2005/8/layout/vList5"/>
    <dgm:cxn modelId="{1B870779-6BCA-457C-9133-36719CBDC945}" type="presOf" srcId="{130D0E9B-0BAC-4540-BA15-C3E5E545BDFE}" destId="{B8299332-4FAF-4473-A6D6-93C8F945A7D8}" srcOrd="0" destOrd="0" presId="urn:microsoft.com/office/officeart/2005/8/layout/vList5"/>
    <dgm:cxn modelId="{00DBFBBF-7F7A-449D-B5D2-29E907E4A69C}" srcId="{F9C4571C-920A-4D28-9DDC-294507AB13AA}" destId="{130D0E9B-0BAC-4540-BA15-C3E5E545BDFE}" srcOrd="0" destOrd="0" parTransId="{0249E725-620E-4934-A4B1-934FFE7FC148}" sibTransId="{0AD49562-B5A2-4227-BE27-03BA2E887C60}"/>
    <dgm:cxn modelId="{83BF47E8-D9E6-4EFA-8FEF-74F68DA943EC}" srcId="{130D0E9B-0BAC-4540-BA15-C3E5E545BDFE}" destId="{929061D4-DCAE-4D40-B70B-BE07D2D9F987}" srcOrd="0" destOrd="0" parTransId="{39A22A3E-BF8F-4F1D-96E9-60256E4C135C}" sibTransId="{5A1486AB-45A2-4D95-B55D-E6F24687D98B}"/>
    <dgm:cxn modelId="{C50727F7-D483-4C56-A1F6-8702CC24A5E0}" type="presParOf" srcId="{AAC3E051-CE17-4D83-AE42-51C447E371FF}" destId="{07DCD9ED-6FFF-4BD5-9E06-243043A66202}" srcOrd="0" destOrd="0" presId="urn:microsoft.com/office/officeart/2005/8/layout/vList5"/>
    <dgm:cxn modelId="{FF75CDA6-7443-4F70-B960-F920A473729E}" type="presParOf" srcId="{07DCD9ED-6FFF-4BD5-9E06-243043A66202}" destId="{B8299332-4FAF-4473-A6D6-93C8F945A7D8}" srcOrd="0" destOrd="0" presId="urn:microsoft.com/office/officeart/2005/8/layout/vList5"/>
    <dgm:cxn modelId="{B5C9C18A-2399-42B2-BFFD-11F281D50B37}" type="presParOf" srcId="{07DCD9ED-6FFF-4BD5-9E06-243043A66202}" destId="{16491AC4-93C8-4FAF-8092-3D2C4E2ABAC2}" srcOrd="1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AA2527-135A-479E-89F8-1444F6E5B649}" type="doc">
      <dgm:prSet loTypeId="urn:microsoft.com/office/officeart/2005/8/layout/vList5" loCatId="list" qsTypeId="urn:microsoft.com/office/officeart/2005/8/quickstyle/simple1#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A76576B-03A3-49C9-89F8-F9B5DFFE9EE3}">
      <dgm:prSet phldrT="[Текст]" custT="1"/>
      <dgm:spPr>
        <a:solidFill>
          <a:srgbClr val="1D7133"/>
        </a:solidFill>
      </dgm:spPr>
      <dgm:t>
        <a:bodyPr/>
        <a:lstStyle/>
        <a:p>
          <a:r>
            <a:rPr lang="ru-RU" sz="3600" b="1" dirty="0" smtClean="0"/>
            <a:t>5,7% населения (кроме русских) указали родным </a:t>
          </a:r>
          <a:r>
            <a:rPr lang="ru-RU" sz="3600" b="1" u="sng" dirty="0" smtClean="0"/>
            <a:t>русский язык</a:t>
          </a:r>
          <a:endParaRPr lang="ru-RU" sz="3600" u="sng" dirty="0"/>
        </a:p>
      </dgm:t>
    </dgm:pt>
    <dgm:pt modelId="{0F40572E-F1C6-4BF8-8E8F-61E348522181}" type="parTrans" cxnId="{C59A0EBA-A4F0-4F22-AF75-0D98FE193D7F}">
      <dgm:prSet/>
      <dgm:spPr/>
      <dgm:t>
        <a:bodyPr/>
        <a:lstStyle/>
        <a:p>
          <a:endParaRPr lang="ru-RU"/>
        </a:p>
      </dgm:t>
    </dgm:pt>
    <dgm:pt modelId="{8011326F-F7B0-48E4-B44E-DCDF251C82BE}" type="sibTrans" cxnId="{C59A0EBA-A4F0-4F22-AF75-0D98FE193D7F}">
      <dgm:prSet/>
      <dgm:spPr/>
      <dgm:t>
        <a:bodyPr/>
        <a:lstStyle/>
        <a:p>
          <a:endParaRPr lang="ru-RU"/>
        </a:p>
      </dgm:t>
    </dgm:pt>
    <dgm:pt modelId="{73260025-68FC-4B40-9390-7E5943E4EBA3}">
      <dgm:prSet phldrT="[Текст]" custT="1"/>
      <dgm:spPr>
        <a:solidFill>
          <a:srgbClr val="258F41"/>
        </a:solidFill>
      </dgm:spPr>
      <dgm:t>
        <a:bodyPr/>
        <a:lstStyle/>
        <a:p>
          <a:r>
            <a:rPr lang="ru-RU" sz="2600" b="1" dirty="0" smtClean="0">
              <a:solidFill>
                <a:schemeClr val="bg1"/>
              </a:solidFill>
            </a:rPr>
            <a:t>Например, родным указали русский язык 40% коми, 38% удмуртов, 35% мордвы, 29% чувашей, 25% марийцев и 20% татар</a:t>
          </a:r>
          <a:endParaRPr lang="ru-RU" sz="2600" b="1" dirty="0">
            <a:solidFill>
              <a:schemeClr val="bg1"/>
            </a:solidFill>
          </a:endParaRPr>
        </a:p>
      </dgm:t>
    </dgm:pt>
    <dgm:pt modelId="{5A8359FE-202C-4AD1-8550-DCAC234EBD0B}" type="parTrans" cxnId="{1B3FA24E-6CA3-4A4C-8E8E-A4B2F1663D14}">
      <dgm:prSet/>
      <dgm:spPr/>
      <dgm:t>
        <a:bodyPr/>
        <a:lstStyle/>
        <a:p>
          <a:endParaRPr lang="ru-RU"/>
        </a:p>
      </dgm:t>
    </dgm:pt>
    <dgm:pt modelId="{070DEE7C-87CE-44AB-8C0D-149500DE2EDB}" type="sibTrans" cxnId="{1B3FA24E-6CA3-4A4C-8E8E-A4B2F1663D14}">
      <dgm:prSet/>
      <dgm:spPr/>
      <dgm:t>
        <a:bodyPr/>
        <a:lstStyle/>
        <a:p>
          <a:endParaRPr lang="ru-RU"/>
        </a:p>
      </dgm:t>
    </dgm:pt>
    <dgm:pt modelId="{91258A18-D20A-45D1-B463-A60BC015A8AE}" type="pres">
      <dgm:prSet presAssocID="{66AA2527-135A-479E-89F8-1444F6E5B6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A868DF-1281-4A70-BDEA-035B4B60604D}" type="pres">
      <dgm:prSet presAssocID="{3A76576B-03A3-49C9-89F8-F9B5DFFE9EE3}" presName="linNode" presStyleCnt="0"/>
      <dgm:spPr/>
    </dgm:pt>
    <dgm:pt modelId="{D4C8B698-3481-4896-AF75-339DF2515839}" type="pres">
      <dgm:prSet presAssocID="{3A76576B-03A3-49C9-89F8-F9B5DFFE9EE3}" presName="parentText" presStyleLbl="node1" presStyleIdx="0" presStyleCnt="1" custScaleX="1478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B460D-A1A7-43B1-B5DD-24C973F62FB7}" type="pres">
      <dgm:prSet presAssocID="{3A76576B-03A3-49C9-89F8-F9B5DFFE9EE3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7534A2-90D6-4C7B-93BD-C1A2FB8CBF3F}" type="presOf" srcId="{66AA2527-135A-479E-89F8-1444F6E5B649}" destId="{91258A18-D20A-45D1-B463-A60BC015A8AE}" srcOrd="0" destOrd="0" presId="urn:microsoft.com/office/officeart/2005/8/layout/vList5"/>
    <dgm:cxn modelId="{C59A0EBA-A4F0-4F22-AF75-0D98FE193D7F}" srcId="{66AA2527-135A-479E-89F8-1444F6E5B649}" destId="{3A76576B-03A3-49C9-89F8-F9B5DFFE9EE3}" srcOrd="0" destOrd="0" parTransId="{0F40572E-F1C6-4BF8-8E8F-61E348522181}" sibTransId="{8011326F-F7B0-48E4-B44E-DCDF251C82BE}"/>
    <dgm:cxn modelId="{728DF948-D7FC-4F55-8EA5-D392DCF52855}" type="presOf" srcId="{73260025-68FC-4B40-9390-7E5943E4EBA3}" destId="{478B460D-A1A7-43B1-B5DD-24C973F62FB7}" srcOrd="0" destOrd="0" presId="urn:microsoft.com/office/officeart/2005/8/layout/vList5"/>
    <dgm:cxn modelId="{82A8C556-DEE6-448A-8C2B-32A8D2CD4A60}" type="presOf" srcId="{3A76576B-03A3-49C9-89F8-F9B5DFFE9EE3}" destId="{D4C8B698-3481-4896-AF75-339DF2515839}" srcOrd="0" destOrd="0" presId="urn:microsoft.com/office/officeart/2005/8/layout/vList5"/>
    <dgm:cxn modelId="{1B3FA24E-6CA3-4A4C-8E8E-A4B2F1663D14}" srcId="{3A76576B-03A3-49C9-89F8-F9B5DFFE9EE3}" destId="{73260025-68FC-4B40-9390-7E5943E4EBA3}" srcOrd="0" destOrd="0" parTransId="{5A8359FE-202C-4AD1-8550-DCAC234EBD0B}" sibTransId="{070DEE7C-87CE-44AB-8C0D-149500DE2EDB}"/>
    <dgm:cxn modelId="{FA282358-2A87-42A3-887D-D523E364F89C}" type="presParOf" srcId="{91258A18-D20A-45D1-B463-A60BC015A8AE}" destId="{00A868DF-1281-4A70-BDEA-035B4B60604D}" srcOrd="0" destOrd="0" presId="urn:microsoft.com/office/officeart/2005/8/layout/vList5"/>
    <dgm:cxn modelId="{7BC4AB34-E53A-4438-8DEF-EC80235B4F68}" type="presParOf" srcId="{00A868DF-1281-4A70-BDEA-035B4B60604D}" destId="{D4C8B698-3481-4896-AF75-339DF2515839}" srcOrd="0" destOrd="0" presId="urn:microsoft.com/office/officeart/2005/8/layout/vList5"/>
    <dgm:cxn modelId="{42EBA7D2-FDA3-4602-80C1-2103A000B949}" type="presParOf" srcId="{00A868DF-1281-4A70-BDEA-035B4B60604D}" destId="{478B460D-A1A7-43B1-B5DD-24C973F62FB7}" srcOrd="1" destOrd="0" presId="urn:microsoft.com/office/officeart/2005/8/layout/vList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6804E5-315E-4BFA-9B69-5F4D1EDCEC61}" type="doc">
      <dgm:prSet loTypeId="urn:microsoft.com/office/officeart/2005/8/layout/vProcess5" loCatId="process" qsTypeId="urn:microsoft.com/office/officeart/2005/8/quickstyle/simple1#3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1654B241-3F16-47B4-BEF9-EE39677D1215}">
      <dgm:prSet phldrT="[Текст]" custT="1"/>
      <dgm:spPr>
        <a:solidFill>
          <a:srgbClr val="002368"/>
        </a:solidFill>
      </dgm:spPr>
      <dgm:t>
        <a:bodyPr/>
        <a:lstStyle/>
        <a:p>
          <a:r>
            <a:rPr lang="ru-RU" sz="2400" b="1" dirty="0" smtClean="0"/>
            <a:t>Экономическая активность населения выросла на</a:t>
          </a:r>
          <a:r>
            <a:rPr lang="en-US" sz="2400" b="1" dirty="0" smtClean="0"/>
            <a:t> </a:t>
          </a:r>
          <a:r>
            <a:rPr lang="ru-RU" sz="2800" b="1" dirty="0" smtClean="0"/>
            <a:t>6,1%</a:t>
          </a:r>
        </a:p>
      </dgm:t>
    </dgm:pt>
    <dgm:pt modelId="{5815E7D5-4F82-4908-B9AF-12DDF8D90ADD}" type="parTrans" cxnId="{24036509-75CC-4E5B-A40F-D971BCACBD3A}">
      <dgm:prSet/>
      <dgm:spPr/>
      <dgm:t>
        <a:bodyPr/>
        <a:lstStyle/>
        <a:p>
          <a:endParaRPr lang="ru-RU"/>
        </a:p>
      </dgm:t>
    </dgm:pt>
    <dgm:pt modelId="{B89B8693-11AA-46C7-B484-DDDC04097202}" type="sibTrans" cxnId="{24036509-75CC-4E5B-A40F-D971BCACBD3A}">
      <dgm:prSet/>
      <dgm:spPr>
        <a:solidFill>
          <a:srgbClr val="85BD21"/>
        </a:solidFill>
        <a:ln w="12700"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232423F9-775E-467F-A3A6-2567C48DC6F9}">
      <dgm:prSet phldrT="[Текст]" custT="1"/>
      <dgm:spPr>
        <a:solidFill>
          <a:srgbClr val="002368"/>
        </a:solidFill>
      </dgm:spPr>
      <dgm:t>
        <a:bodyPr/>
        <a:lstStyle/>
        <a:p>
          <a:r>
            <a:rPr lang="ru-RU" sz="2400" b="1" dirty="0" smtClean="0"/>
            <a:t>За счет увеличения занятого населения на </a:t>
          </a:r>
          <a:r>
            <a:rPr lang="ru-RU" sz="2800" b="1" dirty="0" smtClean="0"/>
            <a:t>8,8 %</a:t>
          </a:r>
        </a:p>
      </dgm:t>
    </dgm:pt>
    <dgm:pt modelId="{AA6A843E-757E-4750-A7D0-E5A136D726A5}" type="parTrans" cxnId="{E9DE958B-7FF1-40B8-8878-DEFDDC474AFA}">
      <dgm:prSet/>
      <dgm:spPr/>
      <dgm:t>
        <a:bodyPr/>
        <a:lstStyle/>
        <a:p>
          <a:endParaRPr lang="ru-RU"/>
        </a:p>
      </dgm:t>
    </dgm:pt>
    <dgm:pt modelId="{D4282441-0EE7-4182-9942-80BBC9D9B2A9}" type="sibTrans" cxnId="{E9DE958B-7FF1-40B8-8878-DEFDDC474AFA}">
      <dgm:prSet/>
      <dgm:spPr>
        <a:solidFill>
          <a:srgbClr val="85BD21"/>
        </a:solidFill>
        <a:ln w="12700"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64394660-5892-452E-99B6-E412C9A5F68C}">
      <dgm:prSet phldrT="[Текст]" custT="1"/>
      <dgm:spPr>
        <a:solidFill>
          <a:srgbClr val="002368"/>
        </a:solidFill>
      </dgm:spPr>
      <dgm:t>
        <a:bodyPr/>
        <a:lstStyle/>
        <a:p>
          <a:r>
            <a:rPr lang="ru-RU" sz="2400" b="1" dirty="0" smtClean="0"/>
            <a:t>И одновременного сокращения численности безработных на </a:t>
          </a:r>
          <a:r>
            <a:rPr lang="ru-RU" sz="2800" b="1" dirty="0" smtClean="0"/>
            <a:t>16%</a:t>
          </a:r>
        </a:p>
      </dgm:t>
    </dgm:pt>
    <dgm:pt modelId="{DDFE4C50-FFA0-49F8-8B72-CCC686E21CBD}" type="parTrans" cxnId="{713B4CB3-A68A-45F2-8C3D-32E75CEB1524}">
      <dgm:prSet/>
      <dgm:spPr/>
      <dgm:t>
        <a:bodyPr/>
        <a:lstStyle/>
        <a:p>
          <a:endParaRPr lang="ru-RU"/>
        </a:p>
      </dgm:t>
    </dgm:pt>
    <dgm:pt modelId="{530707B3-BBE0-4AC3-87C0-DDF8EF724936}" type="sibTrans" cxnId="{713B4CB3-A68A-45F2-8C3D-32E75CEB1524}">
      <dgm:prSet/>
      <dgm:spPr/>
      <dgm:t>
        <a:bodyPr/>
        <a:lstStyle/>
        <a:p>
          <a:endParaRPr lang="ru-RU"/>
        </a:p>
      </dgm:t>
    </dgm:pt>
    <dgm:pt modelId="{A4043716-5340-4C84-8413-47524F16200B}" type="pres">
      <dgm:prSet presAssocID="{176804E5-315E-4BFA-9B69-5F4D1EDCEC6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B14096-8171-4982-AAF2-94927016E63C}" type="pres">
      <dgm:prSet presAssocID="{176804E5-315E-4BFA-9B69-5F4D1EDCEC61}" presName="dummyMaxCanvas" presStyleCnt="0">
        <dgm:presLayoutVars/>
      </dgm:prSet>
      <dgm:spPr/>
    </dgm:pt>
    <dgm:pt modelId="{D55F3BC7-1BDB-4D5E-9DB6-86D4F51292A8}" type="pres">
      <dgm:prSet presAssocID="{176804E5-315E-4BFA-9B69-5F4D1EDCEC61}" presName="ThreeNodes_1" presStyleLbl="node1" presStyleIdx="0" presStyleCnt="3" custScaleX="103512" custScaleY="70153" custLinFactNeighborX="690" custLinFactNeighborY="12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48D36-EE4E-4EC3-AE09-F173834B58B0}" type="pres">
      <dgm:prSet presAssocID="{176804E5-315E-4BFA-9B69-5F4D1EDCEC61}" presName="ThreeNodes_2" presStyleLbl="node1" presStyleIdx="1" presStyleCnt="3" custScaleX="117647" custScaleY="60449" custLinFactNeighborY="-37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B07DC-E21D-4412-AFB2-61F3D7078366}" type="pres">
      <dgm:prSet presAssocID="{176804E5-315E-4BFA-9B69-5F4D1EDCEC61}" presName="ThreeNodes_3" presStyleLbl="node1" presStyleIdx="2" presStyleCnt="3" custScaleX="105300" custScaleY="63304" custLinFactNeighborX="-1238" custLinFactNeighborY="-91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D3351D-4EFA-4C42-8927-F8B0735653CF}" type="pres">
      <dgm:prSet presAssocID="{176804E5-315E-4BFA-9B69-5F4D1EDCEC61}" presName="ThreeConn_1-2" presStyleLbl="fgAccFollowNode1" presStyleIdx="0" presStyleCnt="2" custAng="10800000" custScaleX="116682" custScaleY="100000" custLinFactNeighborX="5131" custLinFactNeighborY="-34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44C4D-1133-4BA8-ADCC-D002DC3EF326}" type="pres">
      <dgm:prSet presAssocID="{176804E5-315E-4BFA-9B69-5F4D1EDCEC61}" presName="ThreeConn_2-3" presStyleLbl="fgAccFollowNode1" presStyleIdx="1" presStyleCnt="2" custAng="10800000" custScaleX="116682" custScaleY="100000" custLinFactY="-5455" custLinFactNeighborX="2890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2290F4-81DD-4C9A-9529-47CA6277A63B}" type="pres">
      <dgm:prSet presAssocID="{176804E5-315E-4BFA-9B69-5F4D1EDCEC6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6C9EC-1EF3-44BA-B565-035615A9B8C1}" type="pres">
      <dgm:prSet presAssocID="{176804E5-315E-4BFA-9B69-5F4D1EDCEC6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C11637-784B-4699-A555-30F33B2FF8E7}" type="pres">
      <dgm:prSet presAssocID="{176804E5-315E-4BFA-9B69-5F4D1EDCEC6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036509-75CC-4E5B-A40F-D971BCACBD3A}" srcId="{176804E5-315E-4BFA-9B69-5F4D1EDCEC61}" destId="{1654B241-3F16-47B4-BEF9-EE39677D1215}" srcOrd="0" destOrd="0" parTransId="{5815E7D5-4F82-4908-B9AF-12DDF8D90ADD}" sibTransId="{B89B8693-11AA-46C7-B484-DDDC04097202}"/>
    <dgm:cxn modelId="{8270C2C1-E5BD-40BE-A7BF-258D04DCAA96}" type="presOf" srcId="{64394660-5892-452E-99B6-E412C9A5F68C}" destId="{BFEB07DC-E21D-4412-AFB2-61F3D7078366}" srcOrd="0" destOrd="0" presId="urn:microsoft.com/office/officeart/2005/8/layout/vProcess5"/>
    <dgm:cxn modelId="{F31C21B1-C47D-4F40-BB4E-286EB7AE1D22}" type="presOf" srcId="{D4282441-0EE7-4182-9942-80BBC9D9B2A9}" destId="{84744C4D-1133-4BA8-ADCC-D002DC3EF326}" srcOrd="0" destOrd="0" presId="urn:microsoft.com/office/officeart/2005/8/layout/vProcess5"/>
    <dgm:cxn modelId="{2E9D27CC-EC82-42C3-8D66-04C450A345D3}" type="presOf" srcId="{64394660-5892-452E-99B6-E412C9A5F68C}" destId="{88C11637-784B-4699-A555-30F33B2FF8E7}" srcOrd="1" destOrd="0" presId="urn:microsoft.com/office/officeart/2005/8/layout/vProcess5"/>
    <dgm:cxn modelId="{713B4CB3-A68A-45F2-8C3D-32E75CEB1524}" srcId="{176804E5-315E-4BFA-9B69-5F4D1EDCEC61}" destId="{64394660-5892-452E-99B6-E412C9A5F68C}" srcOrd="2" destOrd="0" parTransId="{DDFE4C50-FFA0-49F8-8B72-CCC686E21CBD}" sibTransId="{530707B3-BBE0-4AC3-87C0-DDF8EF724936}"/>
    <dgm:cxn modelId="{CC42CE64-C9F2-44A7-A51A-52F5F9374577}" type="presOf" srcId="{1654B241-3F16-47B4-BEF9-EE39677D1215}" destId="{A72290F4-81DD-4C9A-9529-47CA6277A63B}" srcOrd="1" destOrd="0" presId="urn:microsoft.com/office/officeart/2005/8/layout/vProcess5"/>
    <dgm:cxn modelId="{05687F94-9AA9-458B-B7D0-5DA1C69C0EBF}" type="presOf" srcId="{176804E5-315E-4BFA-9B69-5F4D1EDCEC61}" destId="{A4043716-5340-4C84-8413-47524F16200B}" srcOrd="0" destOrd="0" presId="urn:microsoft.com/office/officeart/2005/8/layout/vProcess5"/>
    <dgm:cxn modelId="{89769E8C-EB94-42B5-B314-547DFF7E1234}" type="presOf" srcId="{232423F9-775E-467F-A3A6-2567C48DC6F9}" destId="{28048D36-EE4E-4EC3-AE09-F173834B58B0}" srcOrd="0" destOrd="0" presId="urn:microsoft.com/office/officeart/2005/8/layout/vProcess5"/>
    <dgm:cxn modelId="{916CF984-9FED-4C3B-AA72-17D1DDB8405A}" type="presOf" srcId="{1654B241-3F16-47B4-BEF9-EE39677D1215}" destId="{D55F3BC7-1BDB-4D5E-9DB6-86D4F51292A8}" srcOrd="0" destOrd="0" presId="urn:microsoft.com/office/officeart/2005/8/layout/vProcess5"/>
    <dgm:cxn modelId="{4F7B591E-FBA8-445D-985C-13EE17B974D7}" type="presOf" srcId="{232423F9-775E-467F-A3A6-2567C48DC6F9}" destId="{45D6C9EC-1EF3-44BA-B565-035615A9B8C1}" srcOrd="1" destOrd="0" presId="urn:microsoft.com/office/officeart/2005/8/layout/vProcess5"/>
    <dgm:cxn modelId="{E9DE958B-7FF1-40B8-8878-DEFDDC474AFA}" srcId="{176804E5-315E-4BFA-9B69-5F4D1EDCEC61}" destId="{232423F9-775E-467F-A3A6-2567C48DC6F9}" srcOrd="1" destOrd="0" parTransId="{AA6A843E-757E-4750-A7D0-E5A136D726A5}" sibTransId="{D4282441-0EE7-4182-9942-80BBC9D9B2A9}"/>
    <dgm:cxn modelId="{AFEFBBC5-8E47-4D4F-8F6E-1CF8A01134CC}" type="presOf" srcId="{B89B8693-11AA-46C7-B484-DDDC04097202}" destId="{A0D3351D-4EFA-4C42-8927-F8B0735653CF}" srcOrd="0" destOrd="0" presId="urn:microsoft.com/office/officeart/2005/8/layout/vProcess5"/>
    <dgm:cxn modelId="{A8FC47EE-CA08-4559-9A97-4F5A158F9815}" type="presParOf" srcId="{A4043716-5340-4C84-8413-47524F16200B}" destId="{20B14096-8171-4982-AAF2-94927016E63C}" srcOrd="0" destOrd="0" presId="urn:microsoft.com/office/officeart/2005/8/layout/vProcess5"/>
    <dgm:cxn modelId="{3E62D8FB-9B6A-41CC-BA9F-B9A7BA5121C6}" type="presParOf" srcId="{A4043716-5340-4C84-8413-47524F16200B}" destId="{D55F3BC7-1BDB-4D5E-9DB6-86D4F51292A8}" srcOrd="1" destOrd="0" presId="urn:microsoft.com/office/officeart/2005/8/layout/vProcess5"/>
    <dgm:cxn modelId="{CDD9A9C1-17C5-403E-A7D1-82B6C97A24C6}" type="presParOf" srcId="{A4043716-5340-4C84-8413-47524F16200B}" destId="{28048D36-EE4E-4EC3-AE09-F173834B58B0}" srcOrd="2" destOrd="0" presId="urn:microsoft.com/office/officeart/2005/8/layout/vProcess5"/>
    <dgm:cxn modelId="{45FC4DBA-4EB2-42E0-ABB6-E9F59C9571BA}" type="presParOf" srcId="{A4043716-5340-4C84-8413-47524F16200B}" destId="{BFEB07DC-E21D-4412-AFB2-61F3D7078366}" srcOrd="3" destOrd="0" presId="urn:microsoft.com/office/officeart/2005/8/layout/vProcess5"/>
    <dgm:cxn modelId="{3C2EC78B-D368-4EA9-B0F4-A6B8F30B3539}" type="presParOf" srcId="{A4043716-5340-4C84-8413-47524F16200B}" destId="{A0D3351D-4EFA-4C42-8927-F8B0735653CF}" srcOrd="4" destOrd="0" presId="urn:microsoft.com/office/officeart/2005/8/layout/vProcess5"/>
    <dgm:cxn modelId="{191D4B53-67B3-424C-A21D-A17C7BC0C920}" type="presParOf" srcId="{A4043716-5340-4C84-8413-47524F16200B}" destId="{84744C4D-1133-4BA8-ADCC-D002DC3EF326}" srcOrd="5" destOrd="0" presId="urn:microsoft.com/office/officeart/2005/8/layout/vProcess5"/>
    <dgm:cxn modelId="{BE1878EF-6DFC-4524-BBC2-EF814A90AC42}" type="presParOf" srcId="{A4043716-5340-4C84-8413-47524F16200B}" destId="{A72290F4-81DD-4C9A-9529-47CA6277A63B}" srcOrd="6" destOrd="0" presId="urn:microsoft.com/office/officeart/2005/8/layout/vProcess5"/>
    <dgm:cxn modelId="{516BB383-86B4-4966-BC51-2E8A5AEEC8CB}" type="presParOf" srcId="{A4043716-5340-4C84-8413-47524F16200B}" destId="{45D6C9EC-1EF3-44BA-B565-035615A9B8C1}" srcOrd="7" destOrd="0" presId="urn:microsoft.com/office/officeart/2005/8/layout/vProcess5"/>
    <dgm:cxn modelId="{8DFCC762-AFA3-457F-844B-BBCA4187B77F}" type="presParOf" srcId="{A4043716-5340-4C84-8413-47524F16200B}" destId="{88C11637-784B-4699-A555-30F33B2FF8E7}" srcOrd="8" destOrd="0" presId="urn:microsoft.com/office/officeart/2005/8/layout/vProcess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E23443-F08D-4D89-99D0-2924C8F2D089}" type="doc">
      <dgm:prSet loTypeId="urn:microsoft.com/office/officeart/2005/8/layout/vList2" loCatId="list" qsTypeId="urn:microsoft.com/office/officeart/2005/8/quickstyle/simple1#4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1697D57B-7009-42F4-966A-EB218314920F}">
      <dgm:prSet phldrT="[Текст]" custT="1"/>
      <dgm:spPr>
        <a:solidFill>
          <a:srgbClr val="1D7133"/>
        </a:solidFill>
        <a:ln>
          <a:solidFill>
            <a:srgbClr val="002776"/>
          </a:solidFill>
          <a:prstDash val="sysDot"/>
        </a:ln>
      </dgm:spPr>
      <dgm:t>
        <a:bodyPr/>
        <a:lstStyle/>
        <a:p>
          <a:pPr algn="ctr"/>
          <a:r>
            <a:rPr lang="ru-RU" sz="2400" b="1" dirty="0" smtClean="0">
              <a:solidFill>
                <a:schemeClr val="bg1"/>
              </a:solidFill>
            </a:rPr>
            <a:t>В ходе переписи населения было учтено </a:t>
          </a:r>
          <a:r>
            <a:rPr lang="ru-RU" sz="2800" b="1" dirty="0" smtClean="0">
              <a:solidFill>
                <a:schemeClr val="bg1"/>
              </a:solidFill>
            </a:rPr>
            <a:t>48</a:t>
          </a:r>
          <a:r>
            <a:rPr lang="en-US" sz="2800" b="1" dirty="0" smtClean="0">
              <a:solidFill>
                <a:schemeClr val="bg1"/>
              </a:solidFill>
            </a:rPr>
            <a:t>9</a:t>
          </a:r>
          <a:r>
            <a:rPr lang="ru-RU" sz="2400" b="1" dirty="0" smtClean="0">
              <a:solidFill>
                <a:schemeClr val="bg1"/>
              </a:solidFill>
            </a:rPr>
            <a:t> тыс. человек временно находившихся на территории Российской Федерации и постоянно проживающих за рубежом</a:t>
          </a:r>
          <a:endParaRPr lang="ru-RU" sz="2400" b="1" dirty="0">
            <a:solidFill>
              <a:schemeClr val="bg1"/>
            </a:solidFill>
          </a:endParaRPr>
        </a:p>
      </dgm:t>
    </dgm:pt>
    <dgm:pt modelId="{59E181E2-04F8-4DAC-B247-DCEECDE02BA7}" type="parTrans" cxnId="{78BC6E5C-4C43-498C-9A35-FCBED3795778}">
      <dgm:prSet/>
      <dgm:spPr/>
      <dgm:t>
        <a:bodyPr/>
        <a:lstStyle/>
        <a:p>
          <a:endParaRPr lang="ru-RU"/>
        </a:p>
      </dgm:t>
    </dgm:pt>
    <dgm:pt modelId="{1A8B2CA7-06BC-4643-9B25-28D0C8EC156D}" type="sibTrans" cxnId="{78BC6E5C-4C43-498C-9A35-FCBED3795778}">
      <dgm:prSet/>
      <dgm:spPr/>
      <dgm:t>
        <a:bodyPr/>
        <a:lstStyle/>
        <a:p>
          <a:endParaRPr lang="ru-RU"/>
        </a:p>
      </dgm:t>
    </dgm:pt>
    <dgm:pt modelId="{A820441D-ADD9-40FA-B6D1-7DC676AA6446}" type="pres">
      <dgm:prSet presAssocID="{43E23443-F08D-4D89-99D0-2924C8F2D0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B39471-512D-4634-A8A1-2531F8ED5A3F}" type="pres">
      <dgm:prSet presAssocID="{1697D57B-7009-42F4-966A-EB218314920F}" presName="parentText" presStyleLbl="node1" presStyleIdx="0" presStyleCnt="1" custLinFactNeighborX="-8594" custLinFactNeighborY="-889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5AB55A-E83C-43EC-959F-E1D3D9164E56}" type="presOf" srcId="{1697D57B-7009-42F4-966A-EB218314920F}" destId="{77B39471-512D-4634-A8A1-2531F8ED5A3F}" srcOrd="0" destOrd="0" presId="urn:microsoft.com/office/officeart/2005/8/layout/vList2"/>
    <dgm:cxn modelId="{EA0138CE-0C16-4F87-A9E4-B67CB09EEA78}" type="presOf" srcId="{43E23443-F08D-4D89-99D0-2924C8F2D089}" destId="{A820441D-ADD9-40FA-B6D1-7DC676AA6446}" srcOrd="0" destOrd="0" presId="urn:microsoft.com/office/officeart/2005/8/layout/vList2"/>
    <dgm:cxn modelId="{78BC6E5C-4C43-498C-9A35-FCBED3795778}" srcId="{43E23443-F08D-4D89-99D0-2924C8F2D089}" destId="{1697D57B-7009-42F4-966A-EB218314920F}" srcOrd="0" destOrd="0" parTransId="{59E181E2-04F8-4DAC-B247-DCEECDE02BA7}" sibTransId="{1A8B2CA7-06BC-4643-9B25-28D0C8EC156D}"/>
    <dgm:cxn modelId="{141AE7F0-FC62-4548-B197-665207688502}" type="presParOf" srcId="{A820441D-ADD9-40FA-B6D1-7DC676AA6446}" destId="{77B39471-512D-4634-A8A1-2531F8ED5A3F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8D84DB-07FF-4410-A20C-C49FE8D264FE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303" tIns="45651" rIns="91303" bIns="4565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16514D7-5C5D-4DCA-BAD6-88445BAF7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1482CD-416E-4107-8FA1-F3801BBA3A8C}" type="slidenum">
              <a:rPr lang="ru-RU" smtClean="0"/>
              <a:pPr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325D53-B39D-4C39-A581-F7F5B2196AD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F85C4-F2EF-4DA4-A397-24782BA986CD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8EA5D-9BA2-4F38-B15C-66002F8F3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BEFB1-4F9D-48DF-A0EE-582E388407DF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956F2-EF2A-4E72-8745-936D8064F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436AA-FD0B-4F1B-905B-AD62B0CD6225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99B90-690A-4C8F-9F51-766724845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C6775-08D5-435B-8ADC-AE326C56D4C7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6D894-FCA9-4528-9ABF-B00E40156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89572-5199-4EC5-A511-8BBE743036EF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AA1AB-10D7-44EA-83EC-7338622F1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68CC9-45B5-4D44-B268-C17069E509CB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C40B7-744D-4651-ADB4-50F56B079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DB982-F754-4D39-9325-97E0FE68EEEA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245A7-CE7C-4422-91EA-BC8EFE8D0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D9382-B103-4E4E-85DC-9F2673E9D589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13885-B2F2-4E41-98CE-22C3CCB3B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95E5F-1511-4877-8933-CDE2DB0B8FCE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CF786-67CE-40F4-80F2-210E49271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7DC60-78B2-440B-8121-00C82C0AE2F9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674F0-3408-4BFF-938D-5A6E6822B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6BEE3-196F-452E-8E80-827384DAC0F0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B2F22-2148-49C8-BC6D-5B394E5F7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668972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429375" y="0"/>
            <a:ext cx="2698750" cy="7810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1FA021-3880-49B0-B84B-41DCFC36559F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6FFA6B-2223-4723-9DE6-4D8FBC0BE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ks.ru/wps/wcm/connect/rosstat/rosstatsite/main/population/demography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_____Microsoft_Office_Excel_97-20039.xls"/><Relationship Id="rId4" Type="http://schemas.openxmlformats.org/officeDocument/2006/relationships/oleObject" Target="../embeddings/_____Microsoft_Office_Excel_97-20038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0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_____Microsoft_Office_Excel_97-200311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_____Microsoft_Office_Excel_97-200313.xls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4.xls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214438"/>
            <a:ext cx="9144000" cy="3857625"/>
          </a:xfrm>
        </p:spPr>
        <p:txBody>
          <a:bodyPr anchor="t"/>
          <a:lstStyle/>
          <a:p>
            <a:pPr eaLnBrk="1" hangingPunct="1"/>
            <a:r>
              <a:rPr lang="ru-RU" sz="3200" b="1" dirty="0" smtClean="0">
                <a:solidFill>
                  <a:srgbClr val="F7964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F7964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b="1" dirty="0" smtClean="0">
                <a:solidFill>
                  <a:srgbClr val="F7964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200" b="1" dirty="0" smtClean="0">
                <a:solidFill>
                  <a:srgbClr val="F7964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dirty="0" smtClean="0">
                <a:solidFill>
                  <a:srgbClr val="FF84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ОБ ИТОГАХ ВСЕРОССИЙСКОЙ </a:t>
            </a:r>
            <a:r>
              <a:rPr lang="en-US" sz="3600" b="1" dirty="0" smtClean="0">
                <a:solidFill>
                  <a:srgbClr val="FF84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en-US" sz="3600" b="1" dirty="0" smtClean="0">
                <a:solidFill>
                  <a:srgbClr val="FF84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ru-RU" sz="3600" b="1" dirty="0" smtClean="0">
                <a:solidFill>
                  <a:srgbClr val="FF84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ПЕРЕПИСИ НАСЕЛЕНИЯ 2010 ГОДА</a:t>
            </a:r>
            <a:r>
              <a:rPr lang="ru-RU" sz="1000" b="1" dirty="0" smtClean="0">
                <a:solidFill>
                  <a:srgbClr val="F7964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000" b="1" dirty="0" smtClean="0">
                <a:solidFill>
                  <a:srgbClr val="F7964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000" b="1" dirty="0" smtClean="0">
                <a:solidFill>
                  <a:srgbClr val="F7964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000" b="1" dirty="0" smtClean="0">
                <a:solidFill>
                  <a:srgbClr val="F7964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dirty="0" smtClean="0">
                <a:solidFill>
                  <a:srgbClr val="F7964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000" b="1" dirty="0" smtClean="0">
                <a:solidFill>
                  <a:srgbClr val="F7964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dirty="0" smtClean="0">
                <a:solidFill>
                  <a:srgbClr val="F7964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F7964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dirty="0" smtClean="0">
                <a:solidFill>
                  <a:srgbClr val="F7964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F7964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800" b="1" dirty="0" smtClean="0">
              <a:solidFill>
                <a:srgbClr val="F7964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ctangle 1027"/>
          <p:cNvSpPr>
            <a:spLocks noGrp="1" noChangeArrowheads="1"/>
          </p:cNvSpPr>
          <p:nvPr>
            <p:ph idx="1"/>
          </p:nvPr>
        </p:nvSpPr>
        <p:spPr>
          <a:xfrm>
            <a:off x="4427538" y="5286388"/>
            <a:ext cx="4475162" cy="119855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ru-RU" sz="2000" i="1" dirty="0" smtClean="0">
                <a:solidFill>
                  <a:srgbClr val="FF84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Источник:</a:t>
            </a:r>
            <a:r>
              <a:rPr lang="ru-RU" sz="2000" i="1" dirty="0" smtClean="0">
                <a:solidFill>
                  <a:srgbClr val="FF84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hlinkClick r:id="rId2"/>
              </a:rPr>
              <a:t> </a:t>
            </a:r>
            <a:r>
              <a:rPr lang="en-US" sz="2000" i="1" dirty="0" smtClean="0">
                <a:solidFill>
                  <a:srgbClr val="FF84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hlinkClick r:id="rId2"/>
              </a:rPr>
              <a:t>http</a:t>
            </a:r>
            <a:r>
              <a:rPr lang="en-US" sz="2000" i="1" dirty="0" smtClean="0">
                <a:solidFill>
                  <a:srgbClr val="FF84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hlinkClick r:id="rId2"/>
              </a:rPr>
              <a:t>://www.gks.ru/wps/wcm/connect/rosstat/rosstatsite/main/population/demography/#</a:t>
            </a:r>
            <a:r>
              <a:rPr lang="ru-RU" sz="2000" i="1" dirty="0" smtClean="0">
                <a:solidFill>
                  <a:srgbClr val="FF84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9375" y="830263"/>
            <a:ext cx="8988425" cy="7635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j-ea"/>
                <a:cs typeface="+mj-cs"/>
              </a:rPr>
              <a:t>БРАЧНОЕ СОСТОЯНИЕ НАСЕЛЕНИЯ В ВОЗРАСТЕ 16 ЛЕТ И БОЛЕЕ,</a:t>
            </a:r>
            <a:endParaRPr lang="en-US" sz="2000" b="1" dirty="0">
              <a:solidFill>
                <a:srgbClr val="FF844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ru-RU" sz="2000" b="1" dirty="0" err="1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j-ea"/>
                <a:cs typeface="+mj-cs"/>
              </a:rPr>
              <a:t>млн</a:t>
            </a:r>
            <a:r>
              <a:rPr lang="ru-RU" sz="2000" b="1" dirty="0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j-ea"/>
                <a:cs typeface="+mj-cs"/>
              </a:rPr>
              <a:t> человек</a:t>
            </a:r>
          </a:p>
          <a:p>
            <a:pPr algn="ctr" eaLnBrk="0" hangingPunct="0">
              <a:defRPr/>
            </a:pPr>
            <a:r>
              <a:rPr lang="ru-RU" sz="2000" b="1" dirty="0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j-ea"/>
                <a:cs typeface="+mj-cs"/>
              </a:rPr>
              <a:t/>
            </a:r>
            <a:br>
              <a:rPr lang="ru-RU" sz="2000" b="1" dirty="0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j-ea"/>
                <a:cs typeface="+mj-cs"/>
              </a:rPr>
            </a:br>
            <a:endParaRPr lang="ru-RU" sz="2000" b="1" dirty="0">
              <a:solidFill>
                <a:srgbClr val="FF844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42812" y="1428712"/>
          <a:ext cx="9001188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14313" y="828675"/>
            <a:ext cx="861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j-ea"/>
                <a:cs typeface="+mj-cs"/>
              </a:rPr>
              <a:t>РОЖДАЕМОСТЬ У ЖЕНЩИН В ВОЗРАСТЕ 15 ЛЕТ И БОЛЕЕ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42875" y="1285875"/>
          <a:ext cx="8858250" cy="5502280"/>
        </p:xfrm>
        <a:graphic>
          <a:graphicData uri="http://schemas.openxmlformats.org/drawingml/2006/table">
            <a:tbl>
              <a:tblPr/>
              <a:tblGrid>
                <a:gridCol w="3559175"/>
                <a:gridCol w="1060450"/>
                <a:gridCol w="1058863"/>
                <a:gridCol w="1276350"/>
                <a:gridCol w="992187"/>
                <a:gridCol w="911225"/>
              </a:tblGrid>
              <a:tr h="4968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11" marR="675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Млн человек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2010 г. в % к 2002 г.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 % к итогу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2002 г.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2010 г.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2002 г.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2010 г.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91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Все женщины в возрасте 15 лет и более, ответившие на вопрос о рождаемости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62,9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62,4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99,3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из них указали число  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рожденных детей: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  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19,2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19,4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101,4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30,5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31,2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  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21,2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21,5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101,5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33,7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34,4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  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5,6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5,5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97,5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8,9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8,7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  4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1,6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1,4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87,1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2,5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2,2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6238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  5 и более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1,7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1,2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72,3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2,7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2,0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не родили ни одного ребенка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13,6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13,4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98,4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21,7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21,5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511" marR="675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42875" y="839788"/>
            <a:ext cx="9036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j-ea"/>
                <a:cs typeface="+mj-cs"/>
              </a:rPr>
              <a:t>ЧИСЛО И РАЗМЕР ДОМОХОЗЯЙСТВ</a:t>
            </a:r>
          </a:p>
        </p:txBody>
      </p:sp>
      <p:graphicFrame>
        <p:nvGraphicFramePr>
          <p:cNvPr id="142338" name="Диаграмма 7"/>
          <p:cNvGraphicFramePr>
            <a:graphicFrameLocks/>
          </p:cNvGraphicFramePr>
          <p:nvPr/>
        </p:nvGraphicFramePr>
        <p:xfrm>
          <a:off x="754063" y="2924175"/>
          <a:ext cx="7858125" cy="4071938"/>
        </p:xfrm>
        <a:graphic>
          <a:graphicData uri="http://schemas.openxmlformats.org/presentationml/2006/ole">
            <p:oleObj spid="_x0000_s142338" r:id="rId3" imgW="7858425" imgH="4072481" progId="Excel.Sheet.8">
              <p:embed/>
            </p:oleObj>
          </a:graphicData>
        </a:graphic>
      </p:graphicFrame>
      <p:sp>
        <p:nvSpPr>
          <p:cNvPr id="142339" name="Rectangle 15"/>
          <p:cNvSpPr>
            <a:spLocks noChangeArrowheads="1"/>
          </p:cNvSpPr>
          <p:nvPr/>
        </p:nvSpPr>
        <p:spPr bwMode="auto">
          <a:xfrm>
            <a:off x="4826000" y="3309938"/>
            <a:ext cx="1220788" cy="3190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/>
              <a:t>25,7%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4111625" y="3681413"/>
            <a:ext cx="660400" cy="428625"/>
          </a:xfrm>
          <a:prstGeom prst="straightConnector1">
            <a:avLst/>
          </a:prstGeom>
          <a:ln w="158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773613" y="3681413"/>
            <a:ext cx="838200" cy="0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3082131" y="3245644"/>
            <a:ext cx="428625" cy="71438"/>
          </a:xfrm>
          <a:prstGeom prst="straightConnector1">
            <a:avLst/>
          </a:prstGeom>
          <a:ln w="158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325813" y="3067050"/>
            <a:ext cx="642937" cy="1588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344" name="Rectangle 15"/>
          <p:cNvSpPr>
            <a:spLocks noChangeArrowheads="1"/>
          </p:cNvSpPr>
          <p:nvPr/>
        </p:nvSpPr>
        <p:spPr bwMode="auto">
          <a:xfrm>
            <a:off x="3286125" y="2714625"/>
            <a:ext cx="1071563" cy="320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/>
              <a:t>3,4 %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rot="16200000" flipH="1">
            <a:off x="2650332" y="3378994"/>
            <a:ext cx="357187" cy="142875"/>
          </a:xfrm>
          <a:prstGeom prst="straightConnector1">
            <a:avLst/>
          </a:prstGeom>
          <a:ln w="158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043113" y="3271838"/>
            <a:ext cx="714375" cy="1587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347" name="Rectangle 15"/>
          <p:cNvSpPr>
            <a:spLocks noChangeArrowheads="1"/>
          </p:cNvSpPr>
          <p:nvPr/>
        </p:nvSpPr>
        <p:spPr bwMode="auto">
          <a:xfrm>
            <a:off x="1947863" y="2900363"/>
            <a:ext cx="1089025" cy="320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/>
              <a:t>5,4 %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 rot="16200000" flipH="1">
            <a:off x="1861344" y="4002882"/>
            <a:ext cx="357187" cy="285750"/>
          </a:xfrm>
          <a:prstGeom prst="straightConnector1">
            <a:avLst/>
          </a:prstGeom>
          <a:ln w="158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182688" y="3967163"/>
            <a:ext cx="714375" cy="1587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350" name="Rectangle 15"/>
          <p:cNvSpPr>
            <a:spLocks noChangeArrowheads="1"/>
          </p:cNvSpPr>
          <p:nvPr/>
        </p:nvSpPr>
        <p:spPr bwMode="auto">
          <a:xfrm>
            <a:off x="1000125" y="3571875"/>
            <a:ext cx="1246188" cy="320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/>
              <a:t>14,5 %</a:t>
            </a:r>
          </a:p>
        </p:txBody>
      </p:sp>
      <p:cxnSp>
        <p:nvCxnSpPr>
          <p:cNvPr id="38" name="Прямая со стрелкой 37"/>
          <p:cNvCxnSpPr/>
          <p:nvPr/>
        </p:nvCxnSpPr>
        <p:spPr>
          <a:xfrm flipV="1">
            <a:off x="1825625" y="5567363"/>
            <a:ext cx="285750" cy="214312"/>
          </a:xfrm>
          <a:prstGeom prst="straightConnector1">
            <a:avLst/>
          </a:prstGeom>
          <a:ln w="158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119188" y="5781675"/>
            <a:ext cx="714375" cy="1588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353" name="Rectangle 15"/>
          <p:cNvSpPr>
            <a:spLocks noChangeArrowheads="1"/>
          </p:cNvSpPr>
          <p:nvPr/>
        </p:nvSpPr>
        <p:spPr bwMode="auto">
          <a:xfrm>
            <a:off x="714375" y="5357813"/>
            <a:ext cx="1336675" cy="320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/>
              <a:t>22,5 %</a:t>
            </a:r>
          </a:p>
        </p:txBody>
      </p:sp>
      <p:cxnSp>
        <p:nvCxnSpPr>
          <p:cNvPr id="42" name="Прямая со стрелкой 41"/>
          <p:cNvCxnSpPr/>
          <p:nvPr/>
        </p:nvCxnSpPr>
        <p:spPr>
          <a:xfrm rot="16200000" flipV="1">
            <a:off x="4229100" y="5975351"/>
            <a:ext cx="390525" cy="374650"/>
          </a:xfrm>
          <a:prstGeom prst="straightConnector1">
            <a:avLst/>
          </a:prstGeom>
          <a:ln w="158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611688" y="6357938"/>
            <a:ext cx="714375" cy="1587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356" name="Rectangle 15"/>
          <p:cNvSpPr>
            <a:spLocks noChangeArrowheads="1"/>
          </p:cNvSpPr>
          <p:nvPr/>
        </p:nvSpPr>
        <p:spPr bwMode="auto">
          <a:xfrm>
            <a:off x="4754563" y="5995988"/>
            <a:ext cx="1308100" cy="3190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/>
              <a:t>28,5 %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6643671" y="1474296"/>
            <a:ext cx="2500329" cy="1000132"/>
            <a:chOff x="3357595" y="142875"/>
            <a:chExt cx="4018459" cy="970608"/>
          </a:xfrm>
          <a:solidFill>
            <a:srgbClr val="3E6CA4"/>
          </a:solidFill>
        </p:grpSpPr>
        <p:sp>
          <p:nvSpPr>
            <p:cNvPr id="26" name="Прямоугольник с двумя скругленными соседними углами 25"/>
            <p:cNvSpPr/>
            <p:nvPr/>
          </p:nvSpPr>
          <p:spPr>
            <a:xfrm rot="5400000">
              <a:off x="4881521" y="-1381051"/>
              <a:ext cx="970608" cy="4018459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Прямоугольник 26"/>
            <p:cNvSpPr/>
            <p:nvPr/>
          </p:nvSpPr>
          <p:spPr>
            <a:xfrm>
              <a:off x="3357596" y="190256"/>
              <a:ext cx="3971078" cy="87584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23825" rIns="247650" bIns="123825" spcCol="1270" anchor="ctr"/>
            <a:lstStyle/>
            <a:p>
              <a:pPr marL="228600" lvl="1" indent="-228600" defTabSz="8890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4" name="Схема 3"/>
          <p:cNvGraphicFramePr/>
          <p:nvPr/>
        </p:nvGraphicFramePr>
        <p:xfrm>
          <a:off x="-571536" y="1214422"/>
          <a:ext cx="8215370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2359" name="Прямоугольник 27"/>
          <p:cNvSpPr>
            <a:spLocks noChangeArrowheads="1"/>
          </p:cNvSpPr>
          <p:nvPr/>
        </p:nvSpPr>
        <p:spPr bwMode="auto">
          <a:xfrm>
            <a:off x="6858000" y="1500188"/>
            <a:ext cx="2463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средний размер домохозяйства - </a:t>
            </a: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ru-RU" b="1">
                <a:solidFill>
                  <a:schemeClr val="bg1"/>
                </a:solidFill>
              </a:rPr>
              <a:t>2,6 человека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107950" y="742950"/>
            <a:ext cx="9036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j-ea"/>
                <a:cs typeface="+mj-cs"/>
              </a:rPr>
              <a:t>ДОМОХОЗЯЙСТВА ИЗ 2-Х И БОЛЕЕ ЧЕЛОВЕК ПО ЧИСЛУ ДЕТЕЙ МОЛОЖЕ 18 ЛЕТ, %</a:t>
            </a:r>
          </a:p>
        </p:txBody>
      </p:sp>
      <p:graphicFrame>
        <p:nvGraphicFramePr>
          <p:cNvPr id="143362" name="Диаграмма 17"/>
          <p:cNvGraphicFramePr>
            <a:graphicFrameLocks/>
          </p:cNvGraphicFramePr>
          <p:nvPr/>
        </p:nvGraphicFramePr>
        <p:xfrm>
          <a:off x="0" y="1785938"/>
          <a:ext cx="8786813" cy="2357437"/>
        </p:xfrm>
        <a:graphic>
          <a:graphicData uri="http://schemas.openxmlformats.org/presentationml/2006/ole">
            <p:oleObj spid="_x0000_s143362" r:id="rId3" imgW="8785097" imgH="2359356" progId="Excel.Sheet.8">
              <p:embed/>
            </p:oleObj>
          </a:graphicData>
        </a:graphic>
      </p:graphicFrame>
      <p:graphicFrame>
        <p:nvGraphicFramePr>
          <p:cNvPr id="143363" name="Диаграмма 20"/>
          <p:cNvGraphicFramePr>
            <a:graphicFrameLocks/>
          </p:cNvGraphicFramePr>
          <p:nvPr/>
        </p:nvGraphicFramePr>
        <p:xfrm>
          <a:off x="4437063" y="4357688"/>
          <a:ext cx="4714875" cy="3571875"/>
        </p:xfrm>
        <a:graphic>
          <a:graphicData uri="http://schemas.openxmlformats.org/presentationml/2006/ole">
            <p:oleObj spid="_x0000_s143363" r:id="rId4" imgW="4712616" imgH="3572566" progId="Excel.Sheet.8">
              <p:embed/>
            </p:oleObj>
          </a:graphicData>
        </a:graphic>
      </p:graphicFrame>
      <p:sp>
        <p:nvSpPr>
          <p:cNvPr id="23" name="Скругленный прямоугольник 22"/>
          <p:cNvSpPr/>
          <p:nvPr/>
        </p:nvSpPr>
        <p:spPr>
          <a:xfrm>
            <a:off x="2071688" y="1468438"/>
            <a:ext cx="5000625" cy="32543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chemeClr val="bg1"/>
                </a:solidFill>
              </a:rPr>
              <a:t>Все домохозяйства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151438" y="4092575"/>
            <a:ext cx="3500437" cy="40481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Сельские домохозяйства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42925" y="4092575"/>
            <a:ext cx="3500438" cy="40481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Городские домохозяйства</a:t>
            </a:r>
          </a:p>
        </p:txBody>
      </p:sp>
      <p:graphicFrame>
        <p:nvGraphicFramePr>
          <p:cNvPr id="143367" name="Диаграмма 27"/>
          <p:cNvGraphicFramePr>
            <a:graphicFrameLocks/>
          </p:cNvGraphicFramePr>
          <p:nvPr/>
        </p:nvGraphicFramePr>
        <p:xfrm>
          <a:off x="-100013" y="4357688"/>
          <a:ext cx="4714876" cy="3571875"/>
        </p:xfrm>
        <a:graphic>
          <a:graphicData uri="http://schemas.openxmlformats.org/presentationml/2006/ole">
            <p:oleObj spid="_x0000_s143367" r:id="rId5" imgW="4712616" imgH="357256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8113" y="771525"/>
            <a:ext cx="8988425" cy="6492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j-ea"/>
                <a:cs typeface="+mj-cs"/>
              </a:rPr>
              <a:t>НАЦИОНАЛЬНЫЙ СОСТАВ НАСЕЛЕНИЯ,</a:t>
            </a:r>
            <a:r>
              <a:rPr lang="en-US" sz="2000" b="1" dirty="0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j-ea"/>
                <a:cs typeface="+mj-cs"/>
              </a:rPr>
              <a:t> </a:t>
            </a:r>
            <a:r>
              <a:rPr lang="ru-RU" sz="2000" b="1" dirty="0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j-ea"/>
                <a:cs typeface="+mj-cs"/>
              </a:rPr>
              <a:t>УКАЗАВШЕГО НАЦИОНАЛЬНОСТЬ В ПЕРЕПИСНОМ ЛИСТЕ, </a:t>
            </a:r>
            <a:r>
              <a:rPr lang="ru-RU" sz="2000" b="1" dirty="0" err="1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j-ea"/>
                <a:cs typeface="+mj-cs"/>
              </a:rPr>
              <a:t>млн</a:t>
            </a:r>
            <a:r>
              <a:rPr lang="ru-RU" sz="2000" b="1" dirty="0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j-ea"/>
                <a:cs typeface="+mj-cs"/>
              </a:rPr>
              <a:t> человек </a:t>
            </a:r>
            <a:r>
              <a:rPr lang="en-US" sz="2000" b="1" dirty="0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j-ea"/>
                <a:cs typeface="+mj-cs"/>
              </a:rPr>
              <a:t>                                        </a:t>
            </a:r>
            <a:endParaRPr lang="ru-RU" sz="2000" b="1" dirty="0">
              <a:solidFill>
                <a:srgbClr val="FF844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+mj-ea"/>
              <a:cs typeface="+mj-cs"/>
            </a:endParaRPr>
          </a:p>
        </p:txBody>
      </p:sp>
      <p:sp>
        <p:nvSpPr>
          <p:cNvPr id="6" name="Стрелка углом 5"/>
          <p:cNvSpPr/>
          <p:nvPr/>
        </p:nvSpPr>
        <p:spPr>
          <a:xfrm>
            <a:off x="1143000" y="1560513"/>
            <a:ext cx="2143125" cy="511175"/>
          </a:xfrm>
          <a:prstGeom prst="bentArrow">
            <a:avLst/>
          </a:prstGeom>
          <a:solidFill>
            <a:srgbClr val="85BD21">
              <a:alpha val="76000"/>
            </a:srgbClr>
          </a:solidFill>
          <a:ln w="12700">
            <a:solidFill>
              <a:srgbClr val="537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3582988" y="1508125"/>
            <a:ext cx="285750" cy="4813300"/>
          </a:xfrm>
          <a:prstGeom prst="leftBrace">
            <a:avLst>
              <a:gd name="adj1" fmla="val 8333"/>
              <a:gd name="adj2" fmla="val 4362"/>
            </a:avLst>
          </a:prstGeom>
          <a:ln w="349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44388" name="Диаграмма 7"/>
          <p:cNvGraphicFramePr>
            <a:graphicFrameLocks/>
          </p:cNvGraphicFramePr>
          <p:nvPr/>
        </p:nvGraphicFramePr>
        <p:xfrm>
          <a:off x="-714375" y="1714500"/>
          <a:ext cx="4905375" cy="4929188"/>
        </p:xfrm>
        <a:graphic>
          <a:graphicData uri="http://schemas.openxmlformats.org/presentationml/2006/ole">
            <p:oleObj spid="_x0000_s144388" r:id="rId3" imgW="4901609" imgH="4932091" progId="Excel.Sheet.8">
              <p:embed/>
            </p:oleObj>
          </a:graphicData>
        </a:graphic>
      </p:graphicFrame>
      <p:graphicFrame>
        <p:nvGraphicFramePr>
          <p:cNvPr id="144389" name="Диаграмма 8"/>
          <p:cNvGraphicFramePr>
            <a:graphicFrameLocks/>
          </p:cNvGraphicFramePr>
          <p:nvPr/>
        </p:nvGraphicFramePr>
        <p:xfrm>
          <a:off x="3643313" y="1357313"/>
          <a:ext cx="5500687" cy="5500687"/>
        </p:xfrm>
        <a:graphic>
          <a:graphicData uri="http://schemas.openxmlformats.org/presentationml/2006/ole">
            <p:oleObj spid="_x0000_s144389" r:id="rId4" imgW="5499069" imgH="549906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3975" y="1004888"/>
            <a:ext cx="8988425" cy="469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j-ea"/>
                <a:cs typeface="+mj-cs"/>
              </a:rPr>
              <a:t>РАСПРЕДЕЛЕНИЕ НАСЕЛЕНИЯ ПО РОДНОМУ ЯЗЫКУ, %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4313" y="1643063"/>
            <a:ext cx="8688387" cy="204152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/>
              <a:t>93,8%</a:t>
            </a:r>
            <a:r>
              <a:rPr lang="ru-RU" sz="3200" b="1" dirty="0"/>
              <a:t> </a:t>
            </a:r>
            <a:r>
              <a:rPr lang="ru-RU" sz="3600" b="1" dirty="0"/>
              <a:t>населения назвали родным языком </a:t>
            </a:r>
            <a:r>
              <a:rPr lang="ru-RU" sz="3600" b="1" u="sng" dirty="0"/>
              <a:t>язык соответствующей национальности</a:t>
            </a:r>
          </a:p>
        </p:txBody>
      </p:sp>
      <p:graphicFrame>
        <p:nvGraphicFramePr>
          <p:cNvPr id="12" name="Схема 11"/>
          <p:cNvGraphicFramePr/>
          <p:nvPr/>
        </p:nvGraphicFramePr>
        <p:xfrm>
          <a:off x="291916" y="3816928"/>
          <a:ext cx="8709240" cy="2683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79375" y="782638"/>
            <a:ext cx="8988425" cy="6953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j-ea"/>
                <a:cs typeface="+mj-cs"/>
              </a:rPr>
              <a:t>РАСПРЕДЕЛЕНИЕ НАСЕЛЕНИЯ ПО ГРАЖДАНСТВУ ИНОСТРАННЫХ ГОСУДАРСТВ, тыс. человек</a:t>
            </a:r>
            <a:br>
              <a:rPr lang="ru-RU" sz="2000" b="1" dirty="0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j-ea"/>
                <a:cs typeface="+mj-cs"/>
              </a:rPr>
            </a:br>
            <a:endParaRPr lang="ru-RU" sz="2000" b="1" dirty="0">
              <a:solidFill>
                <a:srgbClr val="FF844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+mj-ea"/>
              <a:cs typeface="+mj-cs"/>
            </a:endParaRPr>
          </a:p>
        </p:txBody>
      </p:sp>
      <p:graphicFrame>
        <p:nvGraphicFramePr>
          <p:cNvPr id="146434" name="Диаграмма 9"/>
          <p:cNvGraphicFramePr>
            <a:graphicFrameLocks/>
          </p:cNvGraphicFramePr>
          <p:nvPr/>
        </p:nvGraphicFramePr>
        <p:xfrm>
          <a:off x="0" y="1320800"/>
          <a:ext cx="8786813" cy="5572125"/>
        </p:xfrm>
        <a:graphic>
          <a:graphicData uri="http://schemas.openxmlformats.org/presentationml/2006/ole">
            <p:oleObj spid="_x0000_s146434" r:id="rId3" imgW="8785097" imgH="557222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457" name="Диаграмма 8"/>
          <p:cNvGraphicFramePr>
            <a:graphicFrameLocks/>
          </p:cNvGraphicFramePr>
          <p:nvPr/>
        </p:nvGraphicFramePr>
        <p:xfrm>
          <a:off x="142875" y="1357313"/>
          <a:ext cx="9358313" cy="5715000"/>
        </p:xfrm>
        <a:graphic>
          <a:graphicData uri="http://schemas.openxmlformats.org/presentationml/2006/ole">
            <p:oleObj spid="_x0000_s147457" r:id="rId4" imgW="9364268" imgH="5712447" progId="Excel.Sheet.8">
              <p:embed/>
            </p:oleObj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08000" y="817563"/>
            <a:ext cx="8135938" cy="5492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j-ea"/>
                <a:cs typeface="+mj-cs"/>
              </a:rPr>
              <a:t>УРОВЕНЬ ОБРАЗОВАНИЯ НАСЕЛЕНИЯ                                                                   В ВОЗРАСТЕ 15 ЛЕТ И БОЛЕЕ, </a:t>
            </a:r>
            <a:r>
              <a:rPr lang="ru-RU" sz="2000" b="1" dirty="0" err="1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j-ea"/>
                <a:cs typeface="+mj-cs"/>
              </a:rPr>
              <a:t>млн</a:t>
            </a:r>
            <a:r>
              <a:rPr lang="ru-RU" sz="2000" b="1" dirty="0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j-ea"/>
                <a:cs typeface="+mj-cs"/>
              </a:rPr>
              <a:t> человек</a:t>
            </a:r>
            <a:br>
              <a:rPr lang="ru-RU" sz="2000" b="1" dirty="0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j-ea"/>
                <a:cs typeface="+mj-cs"/>
              </a:rPr>
            </a:br>
            <a:endParaRPr lang="ru-RU" sz="2000" b="1" dirty="0">
              <a:solidFill>
                <a:srgbClr val="FF844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14313" y="727075"/>
            <a:ext cx="861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j-ea"/>
                <a:cs typeface="+mj-cs"/>
              </a:rPr>
              <a:t>НАСЕЛЕНИЕ ПО ВСЕМ УКАЗАННЫМ ИСТОЧНИКАМ</a:t>
            </a:r>
            <a:r>
              <a:rPr lang="en-US" sz="2000" b="1" dirty="0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j-ea"/>
                <a:cs typeface="+mj-cs"/>
              </a:rPr>
              <a:t> </a:t>
            </a:r>
            <a:endParaRPr lang="ru-RU" sz="2000" b="1" dirty="0">
              <a:solidFill>
                <a:srgbClr val="FF844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j-ea"/>
                <a:cs typeface="+mj-cs"/>
              </a:rPr>
              <a:t>СРЕДСТВ К СУЩЕСТВОВАНИЮ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5088" y="1403350"/>
          <a:ext cx="9001125" cy="5420678"/>
        </p:xfrm>
        <a:graphic>
          <a:graphicData uri="http://schemas.openxmlformats.org/drawingml/2006/table">
            <a:tbl>
              <a:tblPr/>
              <a:tblGrid>
                <a:gridCol w="3902075"/>
                <a:gridCol w="1174750"/>
                <a:gridCol w="1174750"/>
                <a:gridCol w="1398587"/>
                <a:gridCol w="1350963"/>
              </a:tblGrid>
              <a:tr h="890588">
                <a:tc rowSpan="2">
                  <a:txBody>
                    <a:bodyPr/>
                    <a:lstStyle/>
                    <a:p>
                      <a:pPr marL="50800" marR="0" lvl="0" indent="45720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Виды источников средств</a:t>
                      </a:r>
                    </a:p>
                    <a:p>
                      <a:pPr marL="50800" marR="0" lvl="0" indent="45720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к существованию</a:t>
                      </a:r>
                    </a:p>
                  </a:txBody>
                  <a:tcPr marL="34834" marR="348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Население по всем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указанным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источникам,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млн человек</a:t>
                      </a:r>
                    </a:p>
                  </a:txBody>
                  <a:tcPr marL="34834" marR="348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2010 г.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 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к 2002 г.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 всем источникам</a:t>
                      </a:r>
                    </a:p>
                  </a:txBody>
                  <a:tcPr marL="34834" marR="348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Население по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основному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источнику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 2010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млн человек</a:t>
                      </a:r>
                    </a:p>
                  </a:txBody>
                  <a:tcPr marL="34834" marR="348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2002 г.</a:t>
                      </a:r>
                    </a:p>
                  </a:txBody>
                  <a:tcPr marL="34834" marR="348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2010 г.</a:t>
                      </a:r>
                    </a:p>
                  </a:txBody>
                  <a:tcPr marL="34834" marR="348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Трудовая деятельность (включая работу по совместительству)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08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62,2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66,6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107,2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62,85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Личное подсобное хозяйство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909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08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18,2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909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15,0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909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82,3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909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2,10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90979"/>
                      </a:srgbClr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Стипендия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08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3,3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2,8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83,1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0,58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Пенсия (кроме пенсии по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инвалидности)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8313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08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31,9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8313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33,5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8313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104,9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8313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27,38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83136"/>
                      </a:srgbClr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Пенсия по инвалидности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08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4,7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5,2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109,8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3,48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Пособие (кроме пособия по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безработице)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08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16,6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10,8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64,8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1,68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Пособие по безработице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08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1,2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1,4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120,9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0,93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Другой вид государственного обеспечения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08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2,0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1,7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86,9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1,19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8038"/>
                      </a:srgbClr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Сбережения, дивиденды,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проценты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08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0,4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0,6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183,3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0,29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Сдача в наем или в аренду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имущества; доход от патентов, авторских прав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08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0,2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0,4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164,1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0,06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81960"/>
                      </a:srgbClr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Иждивение; помощь других лиц; алименты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08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43,5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38,4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88,4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35,96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Иной источник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83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08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2,2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83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0,1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83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5,3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83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0,09</a:t>
                      </a:r>
                    </a:p>
                  </a:txBody>
                  <a:tcPr marL="34834" marR="348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8392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0325" y="798513"/>
            <a:ext cx="8988425" cy="5508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j-ea"/>
                <a:cs typeface="+mj-cs"/>
              </a:rPr>
              <a:t>НАСЕЛЕНИЕ ПО ЭКОНОМИЧЕСКОЙ АКТИВНОСТИ</a:t>
            </a:r>
            <a:br>
              <a:rPr lang="ru-RU" sz="2000" b="1" dirty="0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j-ea"/>
                <a:cs typeface="+mj-cs"/>
              </a:rPr>
            </a:br>
            <a:endParaRPr lang="ru-RU" sz="2000" b="1" dirty="0">
              <a:solidFill>
                <a:srgbClr val="FF844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14282" y="857232"/>
          <a:ext cx="878684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0531" name="Группа 6"/>
          <p:cNvGrpSpPr>
            <a:grpSpLocks/>
          </p:cNvGrpSpPr>
          <p:nvPr/>
        </p:nvGrpSpPr>
        <p:grpSpPr bwMode="auto">
          <a:xfrm>
            <a:off x="428625" y="4400550"/>
            <a:ext cx="8429625" cy="1214438"/>
            <a:chOff x="118763" y="1272493"/>
            <a:chExt cx="7929614" cy="670408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18763" y="1272493"/>
              <a:ext cx="7929614" cy="670408"/>
            </a:xfrm>
            <a:prstGeom prst="roundRect">
              <a:avLst>
                <a:gd name="adj" fmla="val 10000"/>
              </a:avLst>
            </a:prstGeom>
            <a:solidFill>
              <a:srgbClr val="002060">
                <a:alpha val="9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138177" y="1291773"/>
              <a:ext cx="6207797" cy="6318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/>
                <a:t>Численность экономически неактивного населения сократилась на </a:t>
              </a:r>
              <a:r>
                <a:rPr lang="ru-RU" sz="2800" b="1" dirty="0"/>
                <a:t>18%</a:t>
              </a: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1474788" y="5707063"/>
            <a:ext cx="6500812" cy="1000125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1,7 </a:t>
            </a:r>
            <a:r>
              <a:rPr lang="ru-RU" sz="2400" b="1" dirty="0" err="1">
                <a:solidFill>
                  <a:schemeClr val="tx1"/>
                </a:solidFill>
              </a:rPr>
              <a:t>млн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занятых </a:t>
            </a:r>
            <a:r>
              <a:rPr lang="ru-RU" sz="2400" b="1" dirty="0">
                <a:solidFill>
                  <a:schemeClr val="tx1"/>
                </a:solidFill>
              </a:rPr>
              <a:t>(2,5%) </a:t>
            </a:r>
            <a:r>
              <a:rPr lang="ru-RU" sz="2000" b="1" dirty="0">
                <a:solidFill>
                  <a:schemeClr val="tx1"/>
                </a:solidFill>
              </a:rPr>
              <a:t>указали, что имеют не одну работу</a:t>
            </a:r>
          </a:p>
        </p:txBody>
      </p:sp>
      <p:grpSp>
        <p:nvGrpSpPr>
          <p:cNvPr id="150533" name="Группа 14"/>
          <p:cNvGrpSpPr>
            <a:grpSpLocks/>
          </p:cNvGrpSpPr>
          <p:nvPr/>
        </p:nvGrpSpPr>
        <p:grpSpPr bwMode="auto">
          <a:xfrm rot="10800000">
            <a:off x="6715125" y="4478338"/>
            <a:ext cx="974725" cy="836612"/>
            <a:chOff x="6717831" y="1607359"/>
            <a:chExt cx="975256" cy="835824"/>
          </a:xfrm>
        </p:grpSpPr>
        <p:sp>
          <p:nvSpPr>
            <p:cNvPr id="16" name="Стрелка вниз 15"/>
            <p:cNvSpPr/>
            <p:nvPr/>
          </p:nvSpPr>
          <p:spPr>
            <a:xfrm rot="10800000">
              <a:off x="6717831" y="1607359"/>
              <a:ext cx="975256" cy="835824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85BD21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трелка вниз 4"/>
            <p:cNvSpPr/>
            <p:nvPr/>
          </p:nvSpPr>
          <p:spPr>
            <a:xfrm rot="10800000">
              <a:off x="6937025" y="1813540"/>
              <a:ext cx="536867" cy="6296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720" rIns="45720" spcCol="1270" anchor="ctr"/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5" name="Text Box 22"/>
          <p:cNvSpPr txBox="1">
            <a:spLocks noChangeArrowheads="1"/>
          </p:cNvSpPr>
          <p:nvPr/>
        </p:nvSpPr>
        <p:spPr bwMode="auto">
          <a:xfrm>
            <a:off x="123825" y="811213"/>
            <a:ext cx="8821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j-ea"/>
                <a:cs typeface="+mj-cs"/>
              </a:rPr>
              <a:t>КАТЕГОРИИ НАСЕЛЕНИЯ, УЧТЕННОГО ПРИ ПРОВЕДЕНИИ ВСЕРОССИЙСКОЙ ПЕРЕПИСИ НАСЕЛЕНИЯ 2010 ГОДА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2597150" y="4875213"/>
            <a:ext cx="4076700" cy="1587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3" name="Группа 23"/>
          <p:cNvGrpSpPr>
            <a:grpSpLocks/>
          </p:cNvGrpSpPr>
          <p:nvPr/>
        </p:nvGrpSpPr>
        <p:grpSpPr bwMode="auto">
          <a:xfrm>
            <a:off x="2446338" y="2733675"/>
            <a:ext cx="4032250" cy="430213"/>
            <a:chOff x="2446338" y="3058776"/>
            <a:chExt cx="4032250" cy="430212"/>
          </a:xfrm>
        </p:grpSpPr>
        <p:cxnSp>
          <p:nvCxnSpPr>
            <p:cNvPr id="47" name="Прямая соединительная линия 46"/>
            <p:cNvCxnSpPr/>
            <p:nvPr/>
          </p:nvCxnSpPr>
          <p:spPr>
            <a:xfrm>
              <a:off x="2446338" y="3268326"/>
              <a:ext cx="4032250" cy="1588"/>
            </a:xfrm>
            <a:prstGeom prst="line">
              <a:avLst/>
            </a:prstGeom>
            <a:ln w="28575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rot="16200000" flipV="1">
              <a:off x="2346325" y="3360401"/>
              <a:ext cx="204787" cy="4762"/>
            </a:xfrm>
            <a:prstGeom prst="line">
              <a:avLst/>
            </a:prstGeom>
            <a:ln w="28575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rot="16200000" flipV="1">
              <a:off x="6354763" y="3373100"/>
              <a:ext cx="230187" cy="1587"/>
            </a:xfrm>
            <a:prstGeom prst="line">
              <a:avLst/>
            </a:prstGeom>
            <a:ln w="28575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>
              <a:stCxn id="0" idx="2"/>
            </p:cNvCxnSpPr>
            <p:nvPr/>
          </p:nvCxnSpPr>
          <p:spPr>
            <a:xfrm rot="16200000" flipH="1">
              <a:off x="4461668" y="3162758"/>
              <a:ext cx="207963" cy="0"/>
            </a:xfrm>
            <a:prstGeom prst="line">
              <a:avLst/>
            </a:prstGeom>
            <a:ln w="28575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Прямая соединительная линия 67"/>
          <p:cNvCxnSpPr/>
          <p:nvPr/>
        </p:nvCxnSpPr>
        <p:spPr>
          <a:xfrm rot="16200000" flipH="1">
            <a:off x="3448844" y="4760119"/>
            <a:ext cx="195262" cy="0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rot="16200000" flipH="1">
            <a:off x="6565900" y="4976813"/>
            <a:ext cx="195263" cy="1587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rot="16200000" flipH="1">
            <a:off x="2501107" y="4972844"/>
            <a:ext cx="195262" cy="0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1489075" y="1581150"/>
            <a:ext cx="6143625" cy="1285875"/>
          </a:xfrm>
          <a:prstGeom prst="roundRect">
            <a:avLst/>
          </a:prstGeom>
          <a:solidFill>
            <a:srgbClr val="001158"/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ВСЕГО УЧТЕНО ПРИ ВСЕРОССИЙСКОЙ ПЕРЕПИСИ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НАСЕЛЕНИЯ 2010 ГОДА</a:t>
            </a:r>
          </a:p>
          <a:p>
            <a:pPr algn="ctr">
              <a:defRPr/>
            </a:pPr>
            <a:r>
              <a:rPr lang="ru-RU" sz="3200" b="1" i="1" dirty="0">
                <a:solidFill>
                  <a:schemeClr val="bg1"/>
                </a:solidFill>
              </a:rPr>
              <a:t>143 4</a:t>
            </a:r>
            <a:r>
              <a:rPr lang="en-US" sz="3200" b="1" i="1" dirty="0">
                <a:solidFill>
                  <a:schemeClr val="bg1"/>
                </a:solidFill>
              </a:rPr>
              <a:t>36</a:t>
            </a:r>
            <a:r>
              <a:rPr lang="ru-RU" sz="3200" b="1" i="1" dirty="0">
                <a:solidFill>
                  <a:schemeClr val="bg1"/>
                </a:solidFill>
              </a:rPr>
              <a:t>,</a:t>
            </a:r>
            <a:r>
              <a:rPr lang="en-US" sz="3200" b="1" i="1" dirty="0">
                <a:solidFill>
                  <a:schemeClr val="bg1"/>
                </a:solidFill>
              </a:rPr>
              <a:t>2</a:t>
            </a:r>
            <a:r>
              <a:rPr lang="ru-RU" sz="3200" b="1" i="1" dirty="0">
                <a:solidFill>
                  <a:schemeClr val="bg1"/>
                </a:solidFill>
              </a:rPr>
              <a:t> </a:t>
            </a:r>
            <a:r>
              <a:rPr lang="ru-RU" b="1" i="1" dirty="0">
                <a:solidFill>
                  <a:schemeClr val="bg1"/>
                </a:solidFill>
              </a:rPr>
              <a:t>ТЫС.ЧЕЛОВЕК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74700" y="3090863"/>
            <a:ext cx="3357563" cy="1663700"/>
          </a:xfrm>
          <a:prstGeom prst="roundRect">
            <a:avLst/>
          </a:prstGeom>
          <a:solidFill>
            <a:srgbClr val="001158"/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НАСЕЛЕНИЕ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РОССИЙСКОЙ ФЕДЕРАЦИИ</a:t>
            </a:r>
          </a:p>
          <a:p>
            <a:pPr algn="ctr">
              <a:defRPr/>
            </a:pPr>
            <a:endParaRPr lang="ru-RU" sz="5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3200" b="1" i="1" dirty="0">
                <a:solidFill>
                  <a:schemeClr val="bg1"/>
                </a:solidFill>
              </a:rPr>
              <a:t>142 </a:t>
            </a:r>
            <a:r>
              <a:rPr lang="en-US" sz="3200" b="1" i="1" dirty="0">
                <a:solidFill>
                  <a:schemeClr val="bg1"/>
                </a:solidFill>
              </a:rPr>
              <a:t>946</a:t>
            </a:r>
            <a:r>
              <a:rPr lang="ru-RU" sz="3200" b="1" i="1" dirty="0">
                <a:solidFill>
                  <a:schemeClr val="bg1"/>
                </a:solidFill>
              </a:rPr>
              <a:t>,</a:t>
            </a:r>
            <a:r>
              <a:rPr lang="en-US" sz="3200" b="1" i="1" dirty="0">
                <a:solidFill>
                  <a:schemeClr val="bg1"/>
                </a:solidFill>
              </a:rPr>
              <a:t>8</a:t>
            </a:r>
            <a:r>
              <a:rPr lang="ru-RU" sz="3200" b="1" i="1" dirty="0">
                <a:solidFill>
                  <a:schemeClr val="bg1"/>
                </a:solidFill>
              </a:rPr>
              <a:t> </a:t>
            </a:r>
            <a:r>
              <a:rPr lang="ru-RU" b="1" i="1" dirty="0">
                <a:solidFill>
                  <a:schemeClr val="bg1"/>
                </a:solidFill>
              </a:rPr>
              <a:t>ТЫС.ЧЕЛОВЕК</a:t>
            </a:r>
          </a:p>
          <a:p>
            <a:pPr algn="ctr">
              <a:defRPr/>
            </a:pPr>
            <a:endParaRPr lang="ru-RU" sz="1600" b="1" dirty="0">
              <a:solidFill>
                <a:schemeClr val="accent3">
                  <a:lumMod val="9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806950" y="3090863"/>
            <a:ext cx="3908425" cy="1714500"/>
          </a:xfrm>
          <a:prstGeom prst="roundRect">
            <a:avLst/>
          </a:prstGeom>
          <a:solidFill>
            <a:srgbClr val="001158"/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ЛИЦА,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ВРЕМЕННО НАХОДИВШИЕСЯ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НА ТЕРРИТОРИИ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РОССИЙСКОЙ ФЕДЕРАЦИИ, НО 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ПОСТОЯННО ПРОЖИВАЮЩИЕ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ЗА РУБЕЖОМ</a:t>
            </a:r>
          </a:p>
          <a:p>
            <a:pPr algn="ctr">
              <a:defRPr/>
            </a:pPr>
            <a:r>
              <a:rPr lang="ru-RU" sz="3200" b="1" i="1" dirty="0">
                <a:solidFill>
                  <a:schemeClr val="bg1"/>
                </a:solidFill>
              </a:rPr>
              <a:t>48</a:t>
            </a:r>
            <a:r>
              <a:rPr lang="en-US" sz="3200" b="1" i="1" dirty="0">
                <a:solidFill>
                  <a:schemeClr val="bg1"/>
                </a:solidFill>
              </a:rPr>
              <a:t>9</a:t>
            </a:r>
            <a:r>
              <a:rPr lang="ru-RU" sz="3200" b="1" i="1" dirty="0">
                <a:solidFill>
                  <a:schemeClr val="bg1"/>
                </a:solidFill>
              </a:rPr>
              <a:t>,</a:t>
            </a:r>
            <a:r>
              <a:rPr lang="en-US" sz="3200" b="1" i="1" dirty="0">
                <a:solidFill>
                  <a:schemeClr val="bg1"/>
                </a:solidFill>
              </a:rPr>
              <a:t>4</a:t>
            </a:r>
            <a:r>
              <a:rPr lang="ru-RU" sz="3200" b="1" i="1" dirty="0">
                <a:solidFill>
                  <a:schemeClr val="bg1"/>
                </a:solidFill>
              </a:rPr>
              <a:t> </a:t>
            </a:r>
            <a:r>
              <a:rPr lang="ru-RU" b="1" i="1" dirty="0">
                <a:solidFill>
                  <a:schemeClr val="bg1"/>
                </a:solidFill>
              </a:rPr>
              <a:t>ТЫС.ЧЕЛОВЕК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42938" y="5019675"/>
            <a:ext cx="3357562" cy="1527175"/>
          </a:xfrm>
          <a:prstGeom prst="roundRect">
            <a:avLst/>
          </a:prstGeom>
          <a:solidFill>
            <a:srgbClr val="001158"/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ПОСТОЯННОЕ НАСЕЛЕНИЕ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РОССИЙСКОЙ ФЕДЕРАЦИИ</a:t>
            </a:r>
          </a:p>
          <a:p>
            <a:pPr algn="ctr">
              <a:defRPr/>
            </a:pPr>
            <a:endParaRPr lang="ru-RU" sz="8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800" b="1" i="1" dirty="0">
                <a:solidFill>
                  <a:schemeClr val="bg1"/>
                </a:solidFill>
              </a:rPr>
              <a:t>142 </a:t>
            </a:r>
            <a:r>
              <a:rPr lang="en-US" sz="2800" b="1" i="1" dirty="0">
                <a:solidFill>
                  <a:schemeClr val="bg1"/>
                </a:solidFill>
              </a:rPr>
              <a:t>856</a:t>
            </a:r>
            <a:r>
              <a:rPr lang="ru-RU" sz="2800" b="1" i="1" dirty="0">
                <a:solidFill>
                  <a:schemeClr val="bg1"/>
                </a:solidFill>
              </a:rPr>
              <a:t>,</a:t>
            </a:r>
            <a:r>
              <a:rPr lang="en-US" sz="2800" b="1" i="1" dirty="0">
                <a:solidFill>
                  <a:schemeClr val="bg1"/>
                </a:solidFill>
              </a:rPr>
              <a:t>5</a:t>
            </a:r>
            <a:r>
              <a:rPr lang="ru-RU" sz="2800" b="1" i="1" dirty="0">
                <a:solidFill>
                  <a:schemeClr val="bg1"/>
                </a:solidFill>
              </a:rPr>
              <a:t> </a:t>
            </a:r>
            <a:r>
              <a:rPr lang="ru-RU" b="1" i="1" dirty="0">
                <a:solidFill>
                  <a:schemeClr val="bg1"/>
                </a:solidFill>
              </a:rPr>
              <a:t>ТЫС.ЧЕЛОВЕК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500563" y="4948238"/>
            <a:ext cx="4357687" cy="1785937"/>
          </a:xfrm>
          <a:prstGeom prst="roundRect">
            <a:avLst/>
          </a:prstGeom>
          <a:solidFill>
            <a:srgbClr val="001158"/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ГРАЖДАНЕ РОССИЙСКОЙ ФЕДЕРАЦИИ,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 НАХОДИВШИЕСЯ ЗА РУБЕЖОМ В СВЯЗИ С ДЛИТЕЛЬНОЙ СЛУЖЕБНОЙ КОМАНДИРОВКОЙ ПО ЛИНИИ ОРГАНОВ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ГОСУДАРСТВЕННОЙ ВЛАСТИ</a:t>
            </a:r>
          </a:p>
          <a:p>
            <a:pPr algn="ctr">
              <a:defRPr/>
            </a:pPr>
            <a:r>
              <a:rPr lang="ru-RU" sz="2800" b="1" i="1" dirty="0">
                <a:solidFill>
                  <a:schemeClr val="bg1"/>
                </a:solidFill>
              </a:rPr>
              <a:t>90,</a:t>
            </a:r>
            <a:r>
              <a:rPr lang="en-US" sz="2800" b="1" i="1" dirty="0">
                <a:solidFill>
                  <a:schemeClr val="bg1"/>
                </a:solidFill>
              </a:rPr>
              <a:t>3</a:t>
            </a:r>
            <a:r>
              <a:rPr lang="ru-RU" b="1" i="1" dirty="0">
                <a:solidFill>
                  <a:schemeClr val="bg1"/>
                </a:solidFill>
              </a:rPr>
              <a:t> ТЫС.ЧЕЛОВЕК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275" y="774700"/>
            <a:ext cx="8229600" cy="571500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ЗАНЯТОЕ НАСЕЛЕНИЕ ЧАСТНЫХ ДОХОЗЯЙСТВ</a:t>
            </a:r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1563" y="1357313"/>
            <a:ext cx="6929437" cy="1071562"/>
          </a:xfrm>
          <a:prstGeom prst="roundRect">
            <a:avLst/>
          </a:prstGeom>
          <a:solidFill>
            <a:srgbClr val="203E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Лица в трудоспособном возрасте 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92 %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75" y="2571750"/>
            <a:ext cx="4238625" cy="1857375"/>
          </a:xfrm>
          <a:prstGeom prst="roundRect">
            <a:avLst/>
          </a:prstGeom>
          <a:solidFill>
            <a:srgbClr val="203E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sz="2200" b="1" dirty="0"/>
              <a:t>  </a:t>
            </a:r>
            <a:r>
              <a:rPr lang="ru-RU" sz="2800" b="1" dirty="0">
                <a:solidFill>
                  <a:schemeClr val="bg1"/>
                </a:solidFill>
              </a:rPr>
              <a:t>Рост  занятости    </a:t>
            </a:r>
          </a:p>
          <a:p>
            <a:pPr algn="r">
              <a:defRPr/>
            </a:pPr>
            <a:r>
              <a:rPr lang="ru-RU" sz="2800" b="1" dirty="0">
                <a:solidFill>
                  <a:schemeClr val="bg1"/>
                </a:solidFill>
              </a:rPr>
              <a:t>  в старших возрастах</a:t>
            </a:r>
          </a:p>
          <a:p>
            <a:pPr algn="r">
              <a:defRPr/>
            </a:pPr>
            <a:r>
              <a:rPr lang="ru-RU" sz="2800" b="1" dirty="0">
                <a:solidFill>
                  <a:schemeClr val="bg1"/>
                </a:solidFill>
              </a:rPr>
              <a:t>   (начиная с 55 лет)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95813" y="2571750"/>
            <a:ext cx="4405312" cy="1857375"/>
          </a:xfrm>
          <a:prstGeom prst="roundRect">
            <a:avLst/>
          </a:prstGeom>
          <a:solidFill>
            <a:srgbClr val="203E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sz="2200" b="1" dirty="0"/>
              <a:t>    </a:t>
            </a:r>
            <a:r>
              <a:rPr lang="ru-RU" sz="2800" b="1" dirty="0">
                <a:solidFill>
                  <a:schemeClr val="bg1"/>
                </a:solidFill>
              </a:rPr>
              <a:t>Сокращение доли </a:t>
            </a:r>
          </a:p>
          <a:p>
            <a:pPr algn="r">
              <a:defRPr/>
            </a:pPr>
            <a:r>
              <a:rPr lang="ru-RU" sz="2800" b="1" dirty="0">
                <a:solidFill>
                  <a:schemeClr val="bg1"/>
                </a:solidFill>
              </a:rPr>
              <a:t>    занятого населения</a:t>
            </a:r>
          </a:p>
          <a:p>
            <a:pPr algn="r">
              <a:defRPr/>
            </a:pPr>
            <a:r>
              <a:rPr lang="ru-RU" sz="2800" b="1" dirty="0">
                <a:solidFill>
                  <a:schemeClr val="bg1"/>
                </a:solidFill>
              </a:rPr>
              <a:t>     в возрасте 15 – 19 лет  </a:t>
            </a:r>
          </a:p>
          <a:p>
            <a:pPr algn="r">
              <a:defRPr/>
            </a:pPr>
            <a:r>
              <a:rPr lang="ru-RU" sz="2800" b="1" dirty="0">
                <a:solidFill>
                  <a:schemeClr val="bg1"/>
                </a:solidFill>
              </a:rPr>
              <a:t>   (на 43%)</a:t>
            </a:r>
          </a:p>
        </p:txBody>
      </p:sp>
      <p:sp>
        <p:nvSpPr>
          <p:cNvPr id="7" name="Стрелка вверх 6"/>
          <p:cNvSpPr/>
          <p:nvPr/>
        </p:nvSpPr>
        <p:spPr>
          <a:xfrm>
            <a:off x="285750" y="2894013"/>
            <a:ext cx="785813" cy="1106487"/>
          </a:xfrm>
          <a:prstGeom prst="upArrow">
            <a:avLst/>
          </a:prstGeom>
          <a:solidFill>
            <a:srgbClr val="7CB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14438" y="4572000"/>
            <a:ext cx="6858000" cy="2071688"/>
          </a:xfrm>
          <a:prstGeom prst="roundRect">
            <a:avLst/>
          </a:prstGeom>
          <a:solidFill>
            <a:srgbClr val="203E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/>
          </a:p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62 </a:t>
            </a:r>
            <a:r>
              <a:rPr lang="ru-RU" sz="28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млн</a:t>
            </a:r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человек (94%)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население в возрасте 15 – 72 лет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являются работающими по найму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(из общего числа занятых в экономике)</a:t>
            </a:r>
          </a:p>
          <a:p>
            <a:pPr algn="ctr">
              <a:defRPr/>
            </a:pPr>
            <a:r>
              <a:rPr lang="ru-RU" sz="2400" b="1" dirty="0"/>
              <a:t> </a:t>
            </a:r>
          </a:p>
        </p:txBody>
      </p:sp>
      <p:sp>
        <p:nvSpPr>
          <p:cNvPr id="10" name="Стрелка вверх 9"/>
          <p:cNvSpPr/>
          <p:nvPr/>
        </p:nvSpPr>
        <p:spPr>
          <a:xfrm rot="10800000">
            <a:off x="4643438" y="2965450"/>
            <a:ext cx="785812" cy="1106488"/>
          </a:xfrm>
          <a:prstGeom prst="upArrow">
            <a:avLst/>
          </a:prstGeom>
          <a:solidFill>
            <a:srgbClr val="7CB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577" name="Диаграмма 1"/>
          <p:cNvGraphicFramePr>
            <a:graphicFrameLocks/>
          </p:cNvGraphicFramePr>
          <p:nvPr/>
        </p:nvGraphicFramePr>
        <p:xfrm>
          <a:off x="1568450" y="2452688"/>
          <a:ext cx="6572250" cy="4503737"/>
        </p:xfrm>
        <a:graphic>
          <a:graphicData uri="http://schemas.openxmlformats.org/presentationml/2006/ole">
            <p:oleObj spid="_x0000_s152577" r:id="rId3" imgW="6578154" imgH="4505334" progId="Excel.Sheet.8">
              <p:embed/>
            </p:oleObj>
          </a:graphicData>
        </a:graphic>
      </p:graphicFrame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214313" y="822325"/>
            <a:ext cx="861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j-ea"/>
                <a:cs typeface="+mj-cs"/>
              </a:rPr>
              <a:t>ЦЕЛИ ПРИЕЗДА В РОССИЙСКУЮ ФЕДЕРАЦИЮ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16713" y="3786188"/>
            <a:ext cx="22336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На работу – 66%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6211888" y="4249738"/>
            <a:ext cx="1500187" cy="571500"/>
          </a:xfrm>
          <a:prstGeom prst="straightConnector1">
            <a:avLst/>
          </a:prstGeom>
          <a:ln w="22225">
            <a:solidFill>
              <a:schemeClr val="tx2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5450" y="2535238"/>
            <a:ext cx="31432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Другие и не указавшие цель приезда – 20%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525" y="3671888"/>
            <a:ext cx="272891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Служебная командировка – 1,3%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88900" y="5080000"/>
            <a:ext cx="27289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На отдых – 5,7%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2600" y="6027738"/>
            <a:ext cx="27289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На учебу – 6,6%</a:t>
            </a:r>
          </a:p>
        </p:txBody>
      </p:sp>
      <p:cxnSp>
        <p:nvCxnSpPr>
          <p:cNvPr id="11" name="Прямая со стрелкой 10"/>
          <p:cNvCxnSpPr>
            <a:stCxn id="7" idx="2"/>
          </p:cNvCxnSpPr>
          <p:nvPr/>
        </p:nvCxnSpPr>
        <p:spPr>
          <a:xfrm rot="16200000" flipH="1">
            <a:off x="2605881" y="2572544"/>
            <a:ext cx="282575" cy="1500188"/>
          </a:xfrm>
          <a:prstGeom prst="straightConnector1">
            <a:avLst/>
          </a:prstGeom>
          <a:ln w="22225">
            <a:solidFill>
              <a:schemeClr val="tx2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819275" y="4308475"/>
            <a:ext cx="1249363" cy="144463"/>
          </a:xfrm>
          <a:prstGeom prst="straightConnector1">
            <a:avLst/>
          </a:prstGeom>
          <a:ln w="22225">
            <a:solidFill>
              <a:schemeClr val="tx2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282825" y="5035550"/>
            <a:ext cx="714375" cy="142875"/>
          </a:xfrm>
          <a:prstGeom prst="straightConnector1">
            <a:avLst/>
          </a:prstGeom>
          <a:ln w="22225">
            <a:solidFill>
              <a:schemeClr val="tx2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425700" y="5678488"/>
            <a:ext cx="714375" cy="357187"/>
          </a:xfrm>
          <a:prstGeom prst="straightConnector1">
            <a:avLst/>
          </a:prstGeom>
          <a:ln w="22225">
            <a:solidFill>
              <a:schemeClr val="tx2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Схема 26"/>
          <p:cNvGraphicFramePr/>
          <p:nvPr/>
        </p:nvGraphicFramePr>
        <p:xfrm>
          <a:off x="394092" y="1292056"/>
          <a:ext cx="8358246" cy="1091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14313" y="2571750"/>
            <a:ext cx="8501062" cy="762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БЛАГОДАРЮ ЗА ВНИМАНИЕ!</a:t>
            </a:r>
          </a:p>
        </p:txBody>
      </p:sp>
      <p:sp>
        <p:nvSpPr>
          <p:cNvPr id="8" name="Номер слайда 7"/>
          <p:cNvSpPr txBox="1">
            <a:spLocks/>
          </p:cNvSpPr>
          <p:nvPr/>
        </p:nvSpPr>
        <p:spPr bwMode="auto">
          <a:xfrm>
            <a:off x="-53975" y="64055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</a:rPr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ChangeArrowheads="1"/>
          </p:cNvSpPr>
          <p:nvPr/>
        </p:nvSpPr>
        <p:spPr bwMode="auto">
          <a:xfrm>
            <a:off x="57150" y="1006475"/>
            <a:ext cx="9036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j-ea"/>
                <a:cs typeface="+mj-cs"/>
              </a:rPr>
              <a:t>ИЗМЕНЕНИЕ ЧИСЛЕННОСТИ ПОСТОЯННОГО НАСЕЛЕНИЯ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j-ea"/>
                <a:cs typeface="+mj-cs"/>
              </a:rPr>
              <a:t>(по данным переписей), </a:t>
            </a:r>
            <a:r>
              <a:rPr lang="ru-RU" sz="2000" b="1" dirty="0" err="1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j-ea"/>
                <a:cs typeface="+mj-cs"/>
              </a:rPr>
              <a:t>млн</a:t>
            </a:r>
            <a:r>
              <a:rPr lang="ru-RU" sz="2000" b="1" dirty="0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j-ea"/>
                <a:cs typeface="+mj-cs"/>
              </a:rPr>
              <a:t> человек</a:t>
            </a:r>
          </a:p>
        </p:txBody>
      </p:sp>
      <p:graphicFrame>
        <p:nvGraphicFramePr>
          <p:cNvPr id="69634" name="Диаграмма 5"/>
          <p:cNvGraphicFramePr>
            <a:graphicFrameLocks/>
          </p:cNvGraphicFramePr>
          <p:nvPr/>
        </p:nvGraphicFramePr>
        <p:xfrm>
          <a:off x="428625" y="1928813"/>
          <a:ext cx="8143875" cy="4643437"/>
        </p:xfrm>
        <a:graphic>
          <a:graphicData uri="http://schemas.openxmlformats.org/presentationml/2006/ole">
            <p:oleObj spid="_x0000_s69634" name="Лист" r:id="rId4" imgW="7810690" imgH="393363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57150" y="785813"/>
            <a:ext cx="9036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j-ea"/>
                <a:cs typeface="+mj-cs"/>
              </a:rPr>
              <a:t>СООТНОШЕНИЕ ГОРОДСКОГО И СЕЛЬСКОГО НАСЕЛЕНИЯ РОССИЙСКОЙ ФЕДЕРАЦИИ, %</a:t>
            </a:r>
          </a:p>
        </p:txBody>
      </p:sp>
      <p:graphicFrame>
        <p:nvGraphicFramePr>
          <p:cNvPr id="134146" name="Диаграмма 9"/>
          <p:cNvGraphicFramePr>
            <a:graphicFrameLocks/>
          </p:cNvGraphicFramePr>
          <p:nvPr/>
        </p:nvGraphicFramePr>
        <p:xfrm>
          <a:off x="1500188" y="1285875"/>
          <a:ext cx="7500937" cy="5572125"/>
        </p:xfrm>
        <a:graphic>
          <a:graphicData uri="http://schemas.openxmlformats.org/presentationml/2006/ole">
            <p:oleObj spid="_x0000_s134146" name="Лист" r:id="rId3" imgW="6581966" imgH="4753166" progId="Excel.Sheet.8">
              <p:embed/>
            </p:oleObj>
          </a:graphicData>
        </a:graphic>
      </p:graphicFrame>
      <p:sp>
        <p:nvSpPr>
          <p:cNvPr id="12" name="Правая фигурная скобка 11"/>
          <p:cNvSpPr/>
          <p:nvPr/>
        </p:nvSpPr>
        <p:spPr>
          <a:xfrm>
            <a:off x="8175625" y="1824038"/>
            <a:ext cx="466725" cy="4445000"/>
          </a:xfrm>
          <a:prstGeom prst="rightBrace">
            <a:avLst>
              <a:gd name="adj1" fmla="val 8333"/>
              <a:gd name="adj2" fmla="val 50205"/>
            </a:avLst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 useBgFill="1">
        <p:nvSpPr>
          <p:cNvPr id="13" name="TextBox 12"/>
          <p:cNvSpPr txBox="1"/>
          <p:nvPr/>
        </p:nvSpPr>
        <p:spPr>
          <a:xfrm>
            <a:off x="7994650" y="3732213"/>
            <a:ext cx="863600" cy="396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</a:t>
            </a:r>
          </a:p>
        </p:txBody>
      </p:sp>
      <p:grpSp>
        <p:nvGrpSpPr>
          <p:cNvPr id="134150" name="Группа 14"/>
          <p:cNvGrpSpPr>
            <a:grpSpLocks/>
          </p:cNvGrpSpPr>
          <p:nvPr/>
        </p:nvGrpSpPr>
        <p:grpSpPr bwMode="auto">
          <a:xfrm>
            <a:off x="374650" y="2274888"/>
            <a:ext cx="1509713" cy="903287"/>
            <a:chOff x="552854" y="1993900"/>
            <a:chExt cx="1421861" cy="836849"/>
          </a:xfrm>
        </p:grpSpPr>
        <p:sp>
          <p:nvSpPr>
            <p:cNvPr id="10" name="Стрелка вправо 9"/>
            <p:cNvSpPr/>
            <p:nvPr/>
          </p:nvSpPr>
          <p:spPr>
            <a:xfrm>
              <a:off x="557213" y="1993900"/>
              <a:ext cx="1417502" cy="836849"/>
            </a:xfrm>
            <a:prstGeom prst="rightArrow">
              <a:avLst/>
            </a:prstGeom>
            <a:solidFill>
              <a:srgbClr val="92D050">
                <a:alpha val="27000"/>
              </a:srgbClr>
            </a:solidFill>
            <a:ln w="12700">
              <a:solidFill>
                <a:srgbClr val="008A3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4159" name="TextBox 8"/>
            <p:cNvSpPr txBox="1">
              <a:spLocks noChangeArrowheads="1"/>
            </p:cNvSpPr>
            <p:nvPr/>
          </p:nvSpPr>
          <p:spPr bwMode="auto">
            <a:xfrm>
              <a:off x="552854" y="2167749"/>
              <a:ext cx="1371600" cy="485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>
                  <a:solidFill>
                    <a:srgbClr val="007434"/>
                  </a:solidFill>
                </a:rPr>
                <a:t>Сельское население </a:t>
              </a:r>
            </a:p>
          </p:txBody>
        </p:sp>
      </p:grpSp>
      <p:grpSp>
        <p:nvGrpSpPr>
          <p:cNvPr id="134151" name="Группа 8"/>
          <p:cNvGrpSpPr>
            <a:grpSpLocks/>
          </p:cNvGrpSpPr>
          <p:nvPr/>
        </p:nvGrpSpPr>
        <p:grpSpPr bwMode="auto">
          <a:xfrm>
            <a:off x="357188" y="4572000"/>
            <a:ext cx="1484312" cy="879475"/>
            <a:chOff x="535799" y="4397374"/>
            <a:chExt cx="1400004" cy="816651"/>
          </a:xfrm>
        </p:grpSpPr>
        <p:sp>
          <p:nvSpPr>
            <p:cNvPr id="17" name="Стрелка вправо 16"/>
            <p:cNvSpPr/>
            <p:nvPr/>
          </p:nvSpPr>
          <p:spPr bwMode="auto">
            <a:xfrm>
              <a:off x="546100" y="4397374"/>
              <a:ext cx="1389703" cy="816651"/>
            </a:xfrm>
            <a:prstGeom prst="rightArrow">
              <a:avLst/>
            </a:prstGeom>
            <a:solidFill>
              <a:schemeClr val="accent1">
                <a:lumMod val="75000"/>
                <a:alpha val="27000"/>
              </a:schemeClr>
            </a:solidFill>
            <a:ln w="12700">
              <a:solidFill>
                <a:srgbClr val="0047D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4155" name="TextBox 7"/>
            <p:cNvSpPr txBox="1">
              <a:spLocks noChangeArrowheads="1"/>
            </p:cNvSpPr>
            <p:nvPr/>
          </p:nvSpPr>
          <p:spPr bwMode="auto">
            <a:xfrm>
              <a:off x="535799" y="4563286"/>
              <a:ext cx="1371600" cy="485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>
                  <a:solidFill>
                    <a:srgbClr val="0062AC"/>
                  </a:solidFill>
                </a:rPr>
                <a:t>Городское население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57150" y="933450"/>
            <a:ext cx="9036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j-ea"/>
                <a:cs typeface="+mj-cs"/>
              </a:rPr>
              <a:t>ЧИСЛЕННОСТЬ НАСЕЛЕНИЯ ПО ФЕДЕРАЛЬНЫМ ОКРУГАМ,        </a:t>
            </a:r>
          </a:p>
          <a:p>
            <a:pPr algn="ctr">
              <a:defRPr/>
            </a:pPr>
            <a:r>
              <a:rPr lang="ru-RU" sz="2000" b="1" dirty="0" err="1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j-ea"/>
                <a:cs typeface="+mj-cs"/>
              </a:rPr>
              <a:t>млн</a:t>
            </a:r>
            <a:r>
              <a:rPr lang="ru-RU" sz="2000" b="1" dirty="0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j-ea"/>
                <a:cs typeface="+mj-cs"/>
              </a:rPr>
              <a:t> человек</a:t>
            </a:r>
          </a:p>
        </p:txBody>
      </p:sp>
      <p:graphicFrame>
        <p:nvGraphicFramePr>
          <p:cNvPr id="100354" name="Диаграмма 12"/>
          <p:cNvGraphicFramePr>
            <a:graphicFrameLocks/>
          </p:cNvGraphicFramePr>
          <p:nvPr/>
        </p:nvGraphicFramePr>
        <p:xfrm>
          <a:off x="38100" y="1719263"/>
          <a:ext cx="9105900" cy="4924425"/>
        </p:xfrm>
        <a:graphic>
          <a:graphicData uri="http://schemas.openxmlformats.org/presentationml/2006/ole">
            <p:oleObj spid="_x0000_s100354" name="Лист" r:id="rId3" imgW="8286750" imgH="419080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49" name="Rectangle 8"/>
          <p:cNvSpPr>
            <a:spLocks noChangeArrowheads="1"/>
          </p:cNvSpPr>
          <p:nvPr/>
        </p:nvSpPr>
        <p:spPr bwMode="auto">
          <a:xfrm>
            <a:off x="57150" y="804863"/>
            <a:ext cx="90360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j-ea"/>
                <a:cs typeface="+mj-cs"/>
              </a:rPr>
              <a:t>ИЗМЕНЕНИЕ ЧИСЛЕННОСТИ НАСЕЛЕНИЯ В СУБЪЕКТАХ РОССИЙСКОЙ ФЕДЕРАЦИИ МЕЖДУ ПЕРЕПИСЯМИ НАСЕЛЕНИЯ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j-ea"/>
                <a:cs typeface="+mj-cs"/>
              </a:rPr>
              <a:t>2002 г. и 2010 г. </a:t>
            </a:r>
          </a:p>
        </p:txBody>
      </p:sp>
      <p:grpSp>
        <p:nvGrpSpPr>
          <p:cNvPr id="136194" name="Группа 248"/>
          <p:cNvGrpSpPr>
            <a:grpSpLocks/>
          </p:cNvGrpSpPr>
          <p:nvPr/>
        </p:nvGrpSpPr>
        <p:grpSpPr bwMode="auto">
          <a:xfrm>
            <a:off x="0" y="1500188"/>
            <a:ext cx="9056688" cy="5224462"/>
            <a:chOff x="0" y="1500174"/>
            <a:chExt cx="9056688" cy="5224463"/>
          </a:xfrm>
        </p:grpSpPr>
        <p:grpSp>
          <p:nvGrpSpPr>
            <p:cNvPr id="136195" name="Группа 248"/>
            <p:cNvGrpSpPr>
              <a:grpSpLocks/>
            </p:cNvGrpSpPr>
            <p:nvPr/>
          </p:nvGrpSpPr>
          <p:grpSpPr bwMode="auto">
            <a:xfrm>
              <a:off x="0" y="1500174"/>
              <a:ext cx="9056688" cy="5224463"/>
              <a:chOff x="0" y="1236662"/>
              <a:chExt cx="9056688" cy="5224463"/>
            </a:xfrm>
          </p:grpSpPr>
          <p:sp>
            <p:nvSpPr>
              <p:cNvPr id="117" name="Freeform 613"/>
              <p:cNvSpPr>
                <a:spLocks/>
              </p:cNvSpPr>
              <p:nvPr/>
            </p:nvSpPr>
            <p:spPr bwMode="auto">
              <a:xfrm>
                <a:off x="2474913" y="4294188"/>
                <a:ext cx="195262" cy="323850"/>
              </a:xfrm>
              <a:custGeom>
                <a:avLst/>
                <a:gdLst>
                  <a:gd name="T0" fmla="*/ 0 w 240"/>
                  <a:gd name="T1" fmla="*/ 35 h 432"/>
                  <a:gd name="T2" fmla="*/ 37 w 240"/>
                  <a:gd name="T3" fmla="*/ 0 h 432"/>
                  <a:gd name="T4" fmla="*/ 63 w 240"/>
                  <a:gd name="T5" fmla="*/ 21 h 432"/>
                  <a:gd name="T6" fmla="*/ 77 w 240"/>
                  <a:gd name="T7" fmla="*/ 6 h 432"/>
                  <a:gd name="T8" fmla="*/ 96 w 240"/>
                  <a:gd name="T9" fmla="*/ 25 h 432"/>
                  <a:gd name="T10" fmla="*/ 114 w 240"/>
                  <a:gd name="T11" fmla="*/ 9 h 432"/>
                  <a:gd name="T12" fmla="*/ 141 w 240"/>
                  <a:gd name="T13" fmla="*/ 33 h 432"/>
                  <a:gd name="T14" fmla="*/ 130 w 240"/>
                  <a:gd name="T15" fmla="*/ 54 h 432"/>
                  <a:gd name="T16" fmla="*/ 157 w 240"/>
                  <a:gd name="T17" fmla="*/ 78 h 432"/>
                  <a:gd name="T18" fmla="*/ 172 w 240"/>
                  <a:gd name="T19" fmla="*/ 63 h 432"/>
                  <a:gd name="T20" fmla="*/ 240 w 240"/>
                  <a:gd name="T21" fmla="*/ 112 h 432"/>
                  <a:gd name="T22" fmla="*/ 219 w 240"/>
                  <a:gd name="T23" fmla="*/ 168 h 432"/>
                  <a:gd name="T24" fmla="*/ 218 w 240"/>
                  <a:gd name="T25" fmla="*/ 199 h 432"/>
                  <a:gd name="T26" fmla="*/ 209 w 240"/>
                  <a:gd name="T27" fmla="*/ 248 h 432"/>
                  <a:gd name="T28" fmla="*/ 179 w 240"/>
                  <a:gd name="T29" fmla="*/ 292 h 432"/>
                  <a:gd name="T30" fmla="*/ 176 w 240"/>
                  <a:gd name="T31" fmla="*/ 330 h 432"/>
                  <a:gd name="T32" fmla="*/ 179 w 240"/>
                  <a:gd name="T33" fmla="*/ 358 h 432"/>
                  <a:gd name="T34" fmla="*/ 209 w 240"/>
                  <a:gd name="T35" fmla="*/ 374 h 432"/>
                  <a:gd name="T36" fmla="*/ 213 w 240"/>
                  <a:gd name="T37" fmla="*/ 417 h 432"/>
                  <a:gd name="T38" fmla="*/ 185 w 240"/>
                  <a:gd name="T39" fmla="*/ 418 h 432"/>
                  <a:gd name="T40" fmla="*/ 141 w 240"/>
                  <a:gd name="T41" fmla="*/ 422 h 432"/>
                  <a:gd name="T42" fmla="*/ 101 w 240"/>
                  <a:gd name="T43" fmla="*/ 412 h 432"/>
                  <a:gd name="T44" fmla="*/ 79 w 240"/>
                  <a:gd name="T45" fmla="*/ 432 h 432"/>
                  <a:gd name="T46" fmla="*/ 47 w 240"/>
                  <a:gd name="T47" fmla="*/ 412 h 432"/>
                  <a:gd name="T48" fmla="*/ 17 w 240"/>
                  <a:gd name="T49" fmla="*/ 383 h 432"/>
                  <a:gd name="T50" fmla="*/ 18 w 240"/>
                  <a:gd name="T51" fmla="*/ 357 h 432"/>
                  <a:gd name="T52" fmla="*/ 25 w 240"/>
                  <a:gd name="T53" fmla="*/ 336 h 432"/>
                  <a:gd name="T54" fmla="*/ 32 w 240"/>
                  <a:gd name="T55" fmla="*/ 339 h 432"/>
                  <a:gd name="T56" fmla="*/ 39 w 240"/>
                  <a:gd name="T57" fmla="*/ 323 h 432"/>
                  <a:gd name="T58" fmla="*/ 34 w 240"/>
                  <a:gd name="T59" fmla="*/ 313 h 432"/>
                  <a:gd name="T60" fmla="*/ 27 w 240"/>
                  <a:gd name="T61" fmla="*/ 318 h 432"/>
                  <a:gd name="T62" fmla="*/ 23 w 240"/>
                  <a:gd name="T63" fmla="*/ 312 h 432"/>
                  <a:gd name="T64" fmla="*/ 9 w 240"/>
                  <a:gd name="T65" fmla="*/ 307 h 432"/>
                  <a:gd name="T66" fmla="*/ 1 w 240"/>
                  <a:gd name="T67" fmla="*/ 276 h 432"/>
                  <a:gd name="T68" fmla="*/ 4 w 240"/>
                  <a:gd name="T69" fmla="*/ 268 h 432"/>
                  <a:gd name="T70" fmla="*/ 32 w 240"/>
                  <a:gd name="T71" fmla="*/ 250 h 432"/>
                  <a:gd name="T72" fmla="*/ 53 w 240"/>
                  <a:gd name="T73" fmla="*/ 220 h 432"/>
                  <a:gd name="T74" fmla="*/ 60 w 240"/>
                  <a:gd name="T75" fmla="*/ 237 h 432"/>
                  <a:gd name="T76" fmla="*/ 75 w 240"/>
                  <a:gd name="T77" fmla="*/ 220 h 432"/>
                  <a:gd name="T78" fmla="*/ 95 w 240"/>
                  <a:gd name="T79" fmla="*/ 177 h 432"/>
                  <a:gd name="T80" fmla="*/ 89 w 240"/>
                  <a:gd name="T81" fmla="*/ 149 h 432"/>
                  <a:gd name="T82" fmla="*/ 77 w 240"/>
                  <a:gd name="T83" fmla="*/ 158 h 432"/>
                  <a:gd name="T84" fmla="*/ 14 w 240"/>
                  <a:gd name="T85" fmla="*/ 117 h 432"/>
                  <a:gd name="T86" fmla="*/ 12 w 240"/>
                  <a:gd name="T87" fmla="*/ 107 h 432"/>
                  <a:gd name="T88" fmla="*/ 27 w 240"/>
                  <a:gd name="T89" fmla="*/ 96 h 432"/>
                  <a:gd name="T90" fmla="*/ 26 w 240"/>
                  <a:gd name="T91" fmla="*/ 85 h 432"/>
                  <a:gd name="T92" fmla="*/ 29 w 240"/>
                  <a:gd name="T93" fmla="*/ 80 h 432"/>
                  <a:gd name="T94" fmla="*/ 18 w 240"/>
                  <a:gd name="T95" fmla="*/ 68 h 432"/>
                  <a:gd name="T96" fmla="*/ 21 w 240"/>
                  <a:gd name="T97" fmla="*/ 64 h 432"/>
                  <a:gd name="T98" fmla="*/ 0 w 240"/>
                  <a:gd name="T99" fmla="*/ 35 h 43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40"/>
                  <a:gd name="T151" fmla="*/ 0 h 432"/>
                  <a:gd name="T152" fmla="*/ 240 w 240"/>
                  <a:gd name="T153" fmla="*/ 432 h 43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40" h="432">
                    <a:moveTo>
                      <a:pt x="0" y="35"/>
                    </a:moveTo>
                    <a:lnTo>
                      <a:pt x="37" y="0"/>
                    </a:lnTo>
                    <a:lnTo>
                      <a:pt x="63" y="21"/>
                    </a:lnTo>
                    <a:lnTo>
                      <a:pt x="77" y="6"/>
                    </a:lnTo>
                    <a:lnTo>
                      <a:pt x="96" y="25"/>
                    </a:lnTo>
                    <a:lnTo>
                      <a:pt x="114" y="9"/>
                    </a:lnTo>
                    <a:lnTo>
                      <a:pt x="141" y="33"/>
                    </a:lnTo>
                    <a:lnTo>
                      <a:pt x="130" y="54"/>
                    </a:lnTo>
                    <a:lnTo>
                      <a:pt x="157" y="78"/>
                    </a:lnTo>
                    <a:lnTo>
                      <a:pt x="172" y="63"/>
                    </a:lnTo>
                    <a:lnTo>
                      <a:pt x="240" y="112"/>
                    </a:lnTo>
                    <a:lnTo>
                      <a:pt x="219" y="168"/>
                    </a:lnTo>
                    <a:lnTo>
                      <a:pt x="218" y="199"/>
                    </a:lnTo>
                    <a:lnTo>
                      <a:pt x="209" y="248"/>
                    </a:lnTo>
                    <a:lnTo>
                      <a:pt x="179" y="292"/>
                    </a:lnTo>
                    <a:lnTo>
                      <a:pt x="176" y="330"/>
                    </a:lnTo>
                    <a:lnTo>
                      <a:pt x="179" y="358"/>
                    </a:lnTo>
                    <a:lnTo>
                      <a:pt x="209" y="374"/>
                    </a:lnTo>
                    <a:lnTo>
                      <a:pt x="213" y="417"/>
                    </a:lnTo>
                    <a:lnTo>
                      <a:pt x="185" y="418"/>
                    </a:lnTo>
                    <a:lnTo>
                      <a:pt x="141" y="422"/>
                    </a:lnTo>
                    <a:lnTo>
                      <a:pt x="101" y="412"/>
                    </a:lnTo>
                    <a:lnTo>
                      <a:pt x="79" y="432"/>
                    </a:lnTo>
                    <a:lnTo>
                      <a:pt x="47" y="412"/>
                    </a:lnTo>
                    <a:lnTo>
                      <a:pt x="17" y="383"/>
                    </a:lnTo>
                    <a:lnTo>
                      <a:pt x="18" y="357"/>
                    </a:lnTo>
                    <a:lnTo>
                      <a:pt x="25" y="336"/>
                    </a:lnTo>
                    <a:lnTo>
                      <a:pt x="32" y="339"/>
                    </a:lnTo>
                    <a:lnTo>
                      <a:pt x="39" y="323"/>
                    </a:lnTo>
                    <a:lnTo>
                      <a:pt x="34" y="313"/>
                    </a:lnTo>
                    <a:lnTo>
                      <a:pt x="27" y="318"/>
                    </a:lnTo>
                    <a:lnTo>
                      <a:pt x="23" y="312"/>
                    </a:lnTo>
                    <a:lnTo>
                      <a:pt x="9" y="307"/>
                    </a:lnTo>
                    <a:lnTo>
                      <a:pt x="1" y="276"/>
                    </a:lnTo>
                    <a:lnTo>
                      <a:pt x="4" y="268"/>
                    </a:lnTo>
                    <a:lnTo>
                      <a:pt x="32" y="250"/>
                    </a:lnTo>
                    <a:lnTo>
                      <a:pt x="53" y="220"/>
                    </a:lnTo>
                    <a:lnTo>
                      <a:pt x="60" y="237"/>
                    </a:lnTo>
                    <a:lnTo>
                      <a:pt x="75" y="220"/>
                    </a:lnTo>
                    <a:lnTo>
                      <a:pt x="95" y="177"/>
                    </a:lnTo>
                    <a:lnTo>
                      <a:pt x="89" y="149"/>
                    </a:lnTo>
                    <a:lnTo>
                      <a:pt x="77" y="158"/>
                    </a:lnTo>
                    <a:lnTo>
                      <a:pt x="14" y="117"/>
                    </a:lnTo>
                    <a:lnTo>
                      <a:pt x="12" y="107"/>
                    </a:lnTo>
                    <a:lnTo>
                      <a:pt x="27" y="96"/>
                    </a:lnTo>
                    <a:lnTo>
                      <a:pt x="26" y="85"/>
                    </a:lnTo>
                    <a:lnTo>
                      <a:pt x="29" y="80"/>
                    </a:lnTo>
                    <a:lnTo>
                      <a:pt x="18" y="68"/>
                    </a:lnTo>
                    <a:lnTo>
                      <a:pt x="21" y="64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DEA178"/>
              </a:solidFill>
              <a:ln w="0">
                <a:solidFill>
                  <a:srgbClr val="DEA178"/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rgbClr val="DEA178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" name="Freeform 504"/>
              <p:cNvSpPr>
                <a:spLocks/>
              </p:cNvSpPr>
              <p:nvPr/>
            </p:nvSpPr>
            <p:spPr bwMode="auto">
              <a:xfrm>
                <a:off x="8512175" y="3508374"/>
                <a:ext cx="36513" cy="107950"/>
              </a:xfrm>
              <a:custGeom>
                <a:avLst/>
                <a:gdLst>
                  <a:gd name="T0" fmla="*/ 7 w 49"/>
                  <a:gd name="T1" fmla="*/ 6 h 145"/>
                  <a:gd name="T2" fmla="*/ 20 w 49"/>
                  <a:gd name="T3" fmla="*/ 0 h 145"/>
                  <a:gd name="T4" fmla="*/ 49 w 49"/>
                  <a:gd name="T5" fmla="*/ 27 h 145"/>
                  <a:gd name="T6" fmla="*/ 36 w 49"/>
                  <a:gd name="T7" fmla="*/ 71 h 145"/>
                  <a:gd name="T8" fmla="*/ 30 w 49"/>
                  <a:gd name="T9" fmla="*/ 145 h 145"/>
                  <a:gd name="T10" fmla="*/ 0 w 49"/>
                  <a:gd name="T11" fmla="*/ 63 h 145"/>
                  <a:gd name="T12" fmla="*/ 7 w 49"/>
                  <a:gd name="T13" fmla="*/ 6 h 1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9"/>
                  <a:gd name="T22" fmla="*/ 0 h 145"/>
                  <a:gd name="T23" fmla="*/ 49 w 49"/>
                  <a:gd name="T24" fmla="*/ 145 h 1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9" h="145">
                    <a:moveTo>
                      <a:pt x="7" y="6"/>
                    </a:moveTo>
                    <a:lnTo>
                      <a:pt x="20" y="0"/>
                    </a:lnTo>
                    <a:lnTo>
                      <a:pt x="49" y="27"/>
                    </a:lnTo>
                    <a:lnTo>
                      <a:pt x="36" y="71"/>
                    </a:lnTo>
                    <a:lnTo>
                      <a:pt x="30" y="145"/>
                    </a:lnTo>
                    <a:lnTo>
                      <a:pt x="0" y="63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C76C3C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" name="Freeform 503"/>
              <p:cNvSpPr>
                <a:spLocks/>
              </p:cNvSpPr>
              <p:nvPr/>
            </p:nvSpPr>
            <p:spPr bwMode="auto">
              <a:xfrm>
                <a:off x="8390107" y="3746482"/>
                <a:ext cx="414452" cy="830346"/>
              </a:xfrm>
              <a:custGeom>
                <a:avLst/>
                <a:gdLst>
                  <a:gd name="T0" fmla="*/ 0 w 550"/>
                  <a:gd name="T1" fmla="*/ 588 h 1105"/>
                  <a:gd name="T2" fmla="*/ 43 w 550"/>
                  <a:gd name="T3" fmla="*/ 573 h 1105"/>
                  <a:gd name="T4" fmla="*/ 77 w 550"/>
                  <a:gd name="T5" fmla="*/ 528 h 1105"/>
                  <a:gd name="T6" fmla="*/ 125 w 550"/>
                  <a:gd name="T7" fmla="*/ 477 h 1105"/>
                  <a:gd name="T8" fmla="*/ 126 w 550"/>
                  <a:gd name="T9" fmla="*/ 391 h 1105"/>
                  <a:gd name="T10" fmla="*/ 95 w 550"/>
                  <a:gd name="T11" fmla="*/ 416 h 1105"/>
                  <a:gd name="T12" fmla="*/ 58 w 550"/>
                  <a:gd name="T13" fmla="*/ 417 h 1105"/>
                  <a:gd name="T14" fmla="*/ 25 w 550"/>
                  <a:gd name="T15" fmla="*/ 380 h 1105"/>
                  <a:gd name="T16" fmla="*/ 28 w 550"/>
                  <a:gd name="T17" fmla="*/ 348 h 1105"/>
                  <a:gd name="T18" fmla="*/ 71 w 550"/>
                  <a:gd name="T19" fmla="*/ 319 h 1105"/>
                  <a:gd name="T20" fmla="*/ 99 w 550"/>
                  <a:gd name="T21" fmla="*/ 337 h 1105"/>
                  <a:gd name="T22" fmla="*/ 152 w 550"/>
                  <a:gd name="T23" fmla="*/ 255 h 1105"/>
                  <a:gd name="T24" fmla="*/ 140 w 550"/>
                  <a:gd name="T25" fmla="*/ 218 h 1105"/>
                  <a:gd name="T26" fmla="*/ 142 w 550"/>
                  <a:gd name="T27" fmla="*/ 185 h 1105"/>
                  <a:gd name="T28" fmla="*/ 112 w 550"/>
                  <a:gd name="T29" fmla="*/ 106 h 1105"/>
                  <a:gd name="T30" fmla="*/ 218 w 550"/>
                  <a:gd name="T31" fmla="*/ 70 h 1105"/>
                  <a:gd name="T32" fmla="*/ 257 w 550"/>
                  <a:gd name="T33" fmla="*/ 22 h 1105"/>
                  <a:gd name="T34" fmla="*/ 280 w 550"/>
                  <a:gd name="T35" fmla="*/ 0 h 1105"/>
                  <a:gd name="T36" fmla="*/ 314 w 550"/>
                  <a:gd name="T37" fmla="*/ 25 h 1105"/>
                  <a:gd name="T38" fmla="*/ 353 w 550"/>
                  <a:gd name="T39" fmla="*/ 65 h 1105"/>
                  <a:gd name="T40" fmla="*/ 375 w 550"/>
                  <a:gd name="T41" fmla="*/ 34 h 1105"/>
                  <a:gd name="T42" fmla="*/ 401 w 550"/>
                  <a:gd name="T43" fmla="*/ 70 h 1105"/>
                  <a:gd name="T44" fmla="*/ 427 w 550"/>
                  <a:gd name="T45" fmla="*/ 85 h 1105"/>
                  <a:gd name="T46" fmla="*/ 436 w 550"/>
                  <a:gd name="T47" fmla="*/ 134 h 1105"/>
                  <a:gd name="T48" fmla="*/ 388 w 550"/>
                  <a:gd name="T49" fmla="*/ 134 h 1105"/>
                  <a:gd name="T50" fmla="*/ 392 w 550"/>
                  <a:gd name="T51" fmla="*/ 74 h 1105"/>
                  <a:gd name="T52" fmla="*/ 370 w 550"/>
                  <a:gd name="T53" fmla="*/ 93 h 1105"/>
                  <a:gd name="T54" fmla="*/ 364 w 550"/>
                  <a:gd name="T55" fmla="*/ 131 h 1105"/>
                  <a:gd name="T56" fmla="*/ 374 w 550"/>
                  <a:gd name="T57" fmla="*/ 183 h 1105"/>
                  <a:gd name="T58" fmla="*/ 412 w 550"/>
                  <a:gd name="T59" fmla="*/ 265 h 1105"/>
                  <a:gd name="T60" fmla="*/ 455 w 550"/>
                  <a:gd name="T61" fmla="*/ 303 h 1105"/>
                  <a:gd name="T62" fmla="*/ 502 w 550"/>
                  <a:gd name="T63" fmla="*/ 313 h 1105"/>
                  <a:gd name="T64" fmla="*/ 522 w 550"/>
                  <a:gd name="T65" fmla="*/ 375 h 1105"/>
                  <a:gd name="T66" fmla="*/ 494 w 550"/>
                  <a:gd name="T67" fmla="*/ 407 h 1105"/>
                  <a:gd name="T68" fmla="*/ 456 w 550"/>
                  <a:gd name="T69" fmla="*/ 420 h 1105"/>
                  <a:gd name="T70" fmla="*/ 444 w 550"/>
                  <a:gd name="T71" fmla="*/ 516 h 1105"/>
                  <a:gd name="T72" fmla="*/ 477 w 550"/>
                  <a:gd name="T73" fmla="*/ 586 h 1105"/>
                  <a:gd name="T74" fmla="*/ 509 w 550"/>
                  <a:gd name="T75" fmla="*/ 605 h 1105"/>
                  <a:gd name="T76" fmla="*/ 531 w 550"/>
                  <a:gd name="T77" fmla="*/ 638 h 1105"/>
                  <a:gd name="T78" fmla="*/ 505 w 550"/>
                  <a:gd name="T79" fmla="*/ 660 h 1105"/>
                  <a:gd name="T80" fmla="*/ 490 w 550"/>
                  <a:gd name="T81" fmla="*/ 707 h 1105"/>
                  <a:gd name="T82" fmla="*/ 488 w 550"/>
                  <a:gd name="T83" fmla="*/ 745 h 1105"/>
                  <a:gd name="T84" fmla="*/ 457 w 550"/>
                  <a:gd name="T85" fmla="*/ 752 h 1105"/>
                  <a:gd name="T86" fmla="*/ 488 w 550"/>
                  <a:gd name="T87" fmla="*/ 778 h 1105"/>
                  <a:gd name="T88" fmla="*/ 536 w 550"/>
                  <a:gd name="T89" fmla="*/ 824 h 1105"/>
                  <a:gd name="T90" fmla="*/ 550 w 550"/>
                  <a:gd name="T91" fmla="*/ 883 h 1105"/>
                  <a:gd name="T92" fmla="*/ 544 w 550"/>
                  <a:gd name="T93" fmla="*/ 1105 h 1105"/>
                  <a:gd name="T94" fmla="*/ 486 w 550"/>
                  <a:gd name="T95" fmla="*/ 1065 h 1105"/>
                  <a:gd name="T96" fmla="*/ 429 w 550"/>
                  <a:gd name="T97" fmla="*/ 996 h 1105"/>
                  <a:gd name="T98" fmla="*/ 360 w 550"/>
                  <a:gd name="T99" fmla="*/ 945 h 1105"/>
                  <a:gd name="T100" fmla="*/ 331 w 550"/>
                  <a:gd name="T101" fmla="*/ 922 h 1105"/>
                  <a:gd name="T102" fmla="*/ 38 w 550"/>
                  <a:gd name="T103" fmla="*/ 654 h 1105"/>
                  <a:gd name="T104" fmla="*/ 0 w 550"/>
                  <a:gd name="T105" fmla="*/ 588 h 110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50"/>
                  <a:gd name="T160" fmla="*/ 0 h 1105"/>
                  <a:gd name="T161" fmla="*/ 550 w 550"/>
                  <a:gd name="T162" fmla="*/ 1105 h 110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50" h="1105">
                    <a:moveTo>
                      <a:pt x="0" y="588"/>
                    </a:moveTo>
                    <a:lnTo>
                      <a:pt x="43" y="573"/>
                    </a:lnTo>
                    <a:lnTo>
                      <a:pt x="77" y="528"/>
                    </a:lnTo>
                    <a:lnTo>
                      <a:pt x="125" y="477"/>
                    </a:lnTo>
                    <a:lnTo>
                      <a:pt x="126" y="391"/>
                    </a:lnTo>
                    <a:lnTo>
                      <a:pt x="95" y="416"/>
                    </a:lnTo>
                    <a:lnTo>
                      <a:pt x="58" y="417"/>
                    </a:lnTo>
                    <a:lnTo>
                      <a:pt x="25" y="380"/>
                    </a:lnTo>
                    <a:lnTo>
                      <a:pt x="28" y="348"/>
                    </a:lnTo>
                    <a:lnTo>
                      <a:pt x="71" y="319"/>
                    </a:lnTo>
                    <a:lnTo>
                      <a:pt x="99" y="337"/>
                    </a:lnTo>
                    <a:lnTo>
                      <a:pt x="152" y="255"/>
                    </a:lnTo>
                    <a:lnTo>
                      <a:pt x="140" y="218"/>
                    </a:lnTo>
                    <a:lnTo>
                      <a:pt x="142" y="185"/>
                    </a:lnTo>
                    <a:lnTo>
                      <a:pt x="112" y="106"/>
                    </a:lnTo>
                    <a:lnTo>
                      <a:pt x="218" y="70"/>
                    </a:lnTo>
                    <a:lnTo>
                      <a:pt x="257" y="22"/>
                    </a:lnTo>
                    <a:lnTo>
                      <a:pt x="280" y="0"/>
                    </a:lnTo>
                    <a:lnTo>
                      <a:pt x="314" y="25"/>
                    </a:lnTo>
                    <a:lnTo>
                      <a:pt x="353" y="65"/>
                    </a:lnTo>
                    <a:lnTo>
                      <a:pt x="375" y="34"/>
                    </a:lnTo>
                    <a:lnTo>
                      <a:pt x="401" y="70"/>
                    </a:lnTo>
                    <a:lnTo>
                      <a:pt x="427" y="85"/>
                    </a:lnTo>
                    <a:lnTo>
                      <a:pt x="436" y="134"/>
                    </a:lnTo>
                    <a:lnTo>
                      <a:pt x="388" y="134"/>
                    </a:lnTo>
                    <a:lnTo>
                      <a:pt x="392" y="74"/>
                    </a:lnTo>
                    <a:lnTo>
                      <a:pt x="370" y="93"/>
                    </a:lnTo>
                    <a:lnTo>
                      <a:pt x="364" y="131"/>
                    </a:lnTo>
                    <a:lnTo>
                      <a:pt x="374" y="183"/>
                    </a:lnTo>
                    <a:lnTo>
                      <a:pt x="412" y="265"/>
                    </a:lnTo>
                    <a:lnTo>
                      <a:pt x="455" y="303"/>
                    </a:lnTo>
                    <a:lnTo>
                      <a:pt x="502" y="313"/>
                    </a:lnTo>
                    <a:lnTo>
                      <a:pt x="522" y="375"/>
                    </a:lnTo>
                    <a:lnTo>
                      <a:pt x="494" y="407"/>
                    </a:lnTo>
                    <a:lnTo>
                      <a:pt x="456" y="420"/>
                    </a:lnTo>
                    <a:lnTo>
                      <a:pt x="444" y="516"/>
                    </a:lnTo>
                    <a:lnTo>
                      <a:pt x="477" y="586"/>
                    </a:lnTo>
                    <a:lnTo>
                      <a:pt x="509" y="605"/>
                    </a:lnTo>
                    <a:lnTo>
                      <a:pt x="531" y="638"/>
                    </a:lnTo>
                    <a:lnTo>
                      <a:pt x="505" y="660"/>
                    </a:lnTo>
                    <a:lnTo>
                      <a:pt x="490" y="707"/>
                    </a:lnTo>
                    <a:lnTo>
                      <a:pt x="488" y="745"/>
                    </a:lnTo>
                    <a:lnTo>
                      <a:pt x="457" y="752"/>
                    </a:lnTo>
                    <a:lnTo>
                      <a:pt x="488" y="778"/>
                    </a:lnTo>
                    <a:lnTo>
                      <a:pt x="536" y="824"/>
                    </a:lnTo>
                    <a:lnTo>
                      <a:pt x="550" y="883"/>
                    </a:lnTo>
                    <a:lnTo>
                      <a:pt x="544" y="1105"/>
                    </a:lnTo>
                    <a:lnTo>
                      <a:pt x="486" y="1065"/>
                    </a:lnTo>
                    <a:lnTo>
                      <a:pt x="429" y="996"/>
                    </a:lnTo>
                    <a:lnTo>
                      <a:pt x="360" y="945"/>
                    </a:lnTo>
                    <a:lnTo>
                      <a:pt x="331" y="922"/>
                    </a:lnTo>
                    <a:lnTo>
                      <a:pt x="38" y="654"/>
                    </a:lnTo>
                    <a:lnTo>
                      <a:pt x="0" y="588"/>
                    </a:lnTo>
                    <a:close/>
                  </a:path>
                </a:pathLst>
              </a:custGeom>
              <a:solidFill>
                <a:srgbClr val="C76C3C"/>
              </a:solidFill>
              <a:ln w="12700">
                <a:noFill/>
                <a:round/>
                <a:headEnd/>
                <a:tailEnd/>
              </a:ln>
              <a:effectLst>
                <a:outerShdw sx="1000" sy="1000" algn="ctr" rotWithShape="0">
                  <a:srgbClr val="C76C3C"/>
                </a:outerShdw>
              </a:effectLst>
              <a:scene3d>
                <a:camera prst="orthographicFront"/>
                <a:lightRig rig="threePt" dir="t"/>
              </a:scene3d>
              <a:sp3d extrusionH="76200" contourW="12700" prstMaterial="flat">
                <a:extrusionClr>
                  <a:srgbClr val="C76C3C"/>
                </a:extrusionClr>
                <a:contourClr>
                  <a:srgbClr val="C76C3C"/>
                </a:contourClr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" name="Freeform 505"/>
              <p:cNvSpPr>
                <a:spLocks/>
              </p:cNvSpPr>
              <p:nvPr/>
            </p:nvSpPr>
            <p:spPr bwMode="auto">
              <a:xfrm>
                <a:off x="8910638" y="3756024"/>
                <a:ext cx="71437" cy="20638"/>
              </a:xfrm>
              <a:custGeom>
                <a:avLst/>
                <a:gdLst>
                  <a:gd name="T0" fmla="*/ 13 w 97"/>
                  <a:gd name="T1" fmla="*/ 0 h 26"/>
                  <a:gd name="T2" fmla="*/ 45 w 97"/>
                  <a:gd name="T3" fmla="*/ 12 h 26"/>
                  <a:gd name="T4" fmla="*/ 74 w 97"/>
                  <a:gd name="T5" fmla="*/ 7 h 26"/>
                  <a:gd name="T6" fmla="*/ 97 w 97"/>
                  <a:gd name="T7" fmla="*/ 26 h 26"/>
                  <a:gd name="T8" fmla="*/ 67 w 97"/>
                  <a:gd name="T9" fmla="*/ 21 h 26"/>
                  <a:gd name="T10" fmla="*/ 0 w 97"/>
                  <a:gd name="T11" fmla="*/ 13 h 26"/>
                  <a:gd name="T12" fmla="*/ 13 w 97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"/>
                  <a:gd name="T22" fmla="*/ 0 h 26"/>
                  <a:gd name="T23" fmla="*/ 97 w 97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" h="26">
                    <a:moveTo>
                      <a:pt x="13" y="0"/>
                    </a:moveTo>
                    <a:lnTo>
                      <a:pt x="45" y="12"/>
                    </a:lnTo>
                    <a:lnTo>
                      <a:pt x="74" y="7"/>
                    </a:lnTo>
                    <a:lnTo>
                      <a:pt x="97" y="26"/>
                    </a:lnTo>
                    <a:lnTo>
                      <a:pt x="67" y="21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C76C3C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" name="Freeform 506"/>
              <p:cNvSpPr>
                <a:spLocks/>
              </p:cNvSpPr>
              <p:nvPr/>
            </p:nvSpPr>
            <p:spPr bwMode="auto">
              <a:xfrm>
                <a:off x="9009063" y="3713162"/>
                <a:ext cx="47625" cy="11112"/>
              </a:xfrm>
              <a:custGeom>
                <a:avLst/>
                <a:gdLst>
                  <a:gd name="T0" fmla="*/ 28 w 62"/>
                  <a:gd name="T1" fmla="*/ 2 h 13"/>
                  <a:gd name="T2" fmla="*/ 62 w 62"/>
                  <a:gd name="T3" fmla="*/ 0 h 13"/>
                  <a:gd name="T4" fmla="*/ 0 w 62"/>
                  <a:gd name="T5" fmla="*/ 13 h 13"/>
                  <a:gd name="T6" fmla="*/ 28 w 62"/>
                  <a:gd name="T7" fmla="*/ 2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13"/>
                  <a:gd name="T14" fmla="*/ 62 w 62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13">
                    <a:moveTo>
                      <a:pt x="28" y="2"/>
                    </a:moveTo>
                    <a:lnTo>
                      <a:pt x="62" y="0"/>
                    </a:lnTo>
                    <a:lnTo>
                      <a:pt x="0" y="13"/>
                    </a:lnTo>
                    <a:lnTo>
                      <a:pt x="28" y="2"/>
                    </a:lnTo>
                    <a:close/>
                  </a:path>
                </a:pathLst>
              </a:custGeom>
              <a:solidFill>
                <a:srgbClr val="C76C3C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" name="Freeform 507"/>
              <p:cNvSpPr>
                <a:spLocks/>
              </p:cNvSpPr>
              <p:nvPr/>
            </p:nvSpPr>
            <p:spPr bwMode="auto">
              <a:xfrm>
                <a:off x="7546975" y="5567363"/>
                <a:ext cx="433388" cy="893762"/>
              </a:xfrm>
              <a:custGeom>
                <a:avLst/>
                <a:gdLst>
                  <a:gd name="T0" fmla="*/ 211 w 570"/>
                  <a:gd name="T1" fmla="*/ 409 h 1188"/>
                  <a:gd name="T2" fmla="*/ 199 w 570"/>
                  <a:gd name="T3" fmla="*/ 342 h 1188"/>
                  <a:gd name="T4" fmla="*/ 258 w 570"/>
                  <a:gd name="T5" fmla="*/ 315 h 1188"/>
                  <a:gd name="T6" fmla="*/ 303 w 570"/>
                  <a:gd name="T7" fmla="*/ 319 h 1188"/>
                  <a:gd name="T8" fmla="*/ 369 w 570"/>
                  <a:gd name="T9" fmla="*/ 320 h 1188"/>
                  <a:gd name="T10" fmla="*/ 401 w 570"/>
                  <a:gd name="T11" fmla="*/ 213 h 1188"/>
                  <a:gd name="T12" fmla="*/ 474 w 570"/>
                  <a:gd name="T13" fmla="*/ 137 h 1188"/>
                  <a:gd name="T14" fmla="*/ 396 w 570"/>
                  <a:gd name="T15" fmla="*/ 131 h 1188"/>
                  <a:gd name="T16" fmla="*/ 374 w 570"/>
                  <a:gd name="T17" fmla="*/ 67 h 1188"/>
                  <a:gd name="T18" fmla="*/ 424 w 570"/>
                  <a:gd name="T19" fmla="*/ 0 h 1188"/>
                  <a:gd name="T20" fmla="*/ 503 w 570"/>
                  <a:gd name="T21" fmla="*/ 44 h 1188"/>
                  <a:gd name="T22" fmla="*/ 507 w 570"/>
                  <a:gd name="T23" fmla="*/ 120 h 1188"/>
                  <a:gd name="T24" fmla="*/ 555 w 570"/>
                  <a:gd name="T25" fmla="*/ 173 h 1188"/>
                  <a:gd name="T26" fmla="*/ 552 w 570"/>
                  <a:gd name="T27" fmla="*/ 401 h 1188"/>
                  <a:gd name="T28" fmla="*/ 512 w 570"/>
                  <a:gd name="T29" fmla="*/ 574 h 1188"/>
                  <a:gd name="T30" fmla="*/ 487 w 570"/>
                  <a:gd name="T31" fmla="*/ 657 h 1188"/>
                  <a:gd name="T32" fmla="*/ 483 w 570"/>
                  <a:gd name="T33" fmla="*/ 769 h 1188"/>
                  <a:gd name="T34" fmla="*/ 455 w 570"/>
                  <a:gd name="T35" fmla="*/ 842 h 1188"/>
                  <a:gd name="T36" fmla="*/ 401 w 570"/>
                  <a:gd name="T37" fmla="*/ 956 h 1188"/>
                  <a:gd name="T38" fmla="*/ 314 w 570"/>
                  <a:gd name="T39" fmla="*/ 996 h 1188"/>
                  <a:gd name="T40" fmla="*/ 253 w 570"/>
                  <a:gd name="T41" fmla="*/ 1002 h 1188"/>
                  <a:gd name="T42" fmla="*/ 209 w 570"/>
                  <a:gd name="T43" fmla="*/ 1014 h 1188"/>
                  <a:gd name="T44" fmla="*/ 172 w 570"/>
                  <a:gd name="T45" fmla="*/ 990 h 1188"/>
                  <a:gd name="T46" fmla="*/ 129 w 570"/>
                  <a:gd name="T47" fmla="*/ 1123 h 1188"/>
                  <a:gd name="T48" fmla="*/ 127 w 570"/>
                  <a:gd name="T49" fmla="*/ 1142 h 1188"/>
                  <a:gd name="T50" fmla="*/ 102 w 570"/>
                  <a:gd name="T51" fmla="*/ 1143 h 1188"/>
                  <a:gd name="T52" fmla="*/ 131 w 570"/>
                  <a:gd name="T53" fmla="*/ 1070 h 1188"/>
                  <a:gd name="T54" fmla="*/ 120 w 570"/>
                  <a:gd name="T55" fmla="*/ 1002 h 1188"/>
                  <a:gd name="T56" fmla="*/ 75 w 570"/>
                  <a:gd name="T57" fmla="*/ 899 h 1188"/>
                  <a:gd name="T58" fmla="*/ 0 w 570"/>
                  <a:gd name="T59" fmla="*/ 813 h 1188"/>
                  <a:gd name="T60" fmla="*/ 53 w 570"/>
                  <a:gd name="T61" fmla="*/ 721 h 1188"/>
                  <a:gd name="T62" fmla="*/ 186 w 570"/>
                  <a:gd name="T63" fmla="*/ 593 h 1188"/>
                  <a:gd name="T64" fmla="*/ 171 w 570"/>
                  <a:gd name="T65" fmla="*/ 441 h 11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70"/>
                  <a:gd name="T100" fmla="*/ 0 h 1188"/>
                  <a:gd name="T101" fmla="*/ 570 w 570"/>
                  <a:gd name="T102" fmla="*/ 1188 h 118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70" h="1188">
                    <a:moveTo>
                      <a:pt x="171" y="441"/>
                    </a:moveTo>
                    <a:lnTo>
                      <a:pt x="211" y="409"/>
                    </a:lnTo>
                    <a:lnTo>
                      <a:pt x="194" y="375"/>
                    </a:lnTo>
                    <a:lnTo>
                      <a:pt x="199" y="342"/>
                    </a:lnTo>
                    <a:lnTo>
                      <a:pt x="232" y="324"/>
                    </a:lnTo>
                    <a:lnTo>
                      <a:pt x="258" y="315"/>
                    </a:lnTo>
                    <a:lnTo>
                      <a:pt x="277" y="343"/>
                    </a:lnTo>
                    <a:lnTo>
                      <a:pt x="303" y="319"/>
                    </a:lnTo>
                    <a:lnTo>
                      <a:pt x="336" y="331"/>
                    </a:lnTo>
                    <a:lnTo>
                      <a:pt x="369" y="320"/>
                    </a:lnTo>
                    <a:lnTo>
                      <a:pt x="412" y="262"/>
                    </a:lnTo>
                    <a:lnTo>
                      <a:pt x="401" y="213"/>
                    </a:lnTo>
                    <a:lnTo>
                      <a:pt x="431" y="212"/>
                    </a:lnTo>
                    <a:lnTo>
                      <a:pt x="474" y="137"/>
                    </a:lnTo>
                    <a:lnTo>
                      <a:pt x="442" y="117"/>
                    </a:lnTo>
                    <a:lnTo>
                      <a:pt x="396" y="131"/>
                    </a:lnTo>
                    <a:lnTo>
                      <a:pt x="368" y="102"/>
                    </a:lnTo>
                    <a:lnTo>
                      <a:pt x="374" y="67"/>
                    </a:lnTo>
                    <a:lnTo>
                      <a:pt x="405" y="56"/>
                    </a:lnTo>
                    <a:lnTo>
                      <a:pt x="424" y="0"/>
                    </a:lnTo>
                    <a:lnTo>
                      <a:pt x="481" y="25"/>
                    </a:lnTo>
                    <a:lnTo>
                      <a:pt x="503" y="44"/>
                    </a:lnTo>
                    <a:lnTo>
                      <a:pt x="511" y="72"/>
                    </a:lnTo>
                    <a:lnTo>
                      <a:pt x="507" y="120"/>
                    </a:lnTo>
                    <a:lnTo>
                      <a:pt x="570" y="105"/>
                    </a:lnTo>
                    <a:lnTo>
                      <a:pt x="555" y="173"/>
                    </a:lnTo>
                    <a:lnTo>
                      <a:pt x="562" y="287"/>
                    </a:lnTo>
                    <a:lnTo>
                      <a:pt x="552" y="401"/>
                    </a:lnTo>
                    <a:lnTo>
                      <a:pt x="516" y="526"/>
                    </a:lnTo>
                    <a:lnTo>
                      <a:pt x="512" y="574"/>
                    </a:lnTo>
                    <a:lnTo>
                      <a:pt x="509" y="618"/>
                    </a:lnTo>
                    <a:lnTo>
                      <a:pt x="487" y="657"/>
                    </a:lnTo>
                    <a:lnTo>
                      <a:pt x="487" y="705"/>
                    </a:lnTo>
                    <a:lnTo>
                      <a:pt x="483" y="769"/>
                    </a:lnTo>
                    <a:lnTo>
                      <a:pt x="479" y="799"/>
                    </a:lnTo>
                    <a:lnTo>
                      <a:pt x="455" y="842"/>
                    </a:lnTo>
                    <a:lnTo>
                      <a:pt x="419" y="907"/>
                    </a:lnTo>
                    <a:lnTo>
                      <a:pt x="401" y="956"/>
                    </a:lnTo>
                    <a:lnTo>
                      <a:pt x="339" y="1013"/>
                    </a:lnTo>
                    <a:lnTo>
                      <a:pt x="314" y="996"/>
                    </a:lnTo>
                    <a:lnTo>
                      <a:pt x="285" y="998"/>
                    </a:lnTo>
                    <a:lnTo>
                      <a:pt x="253" y="1002"/>
                    </a:lnTo>
                    <a:lnTo>
                      <a:pt x="229" y="965"/>
                    </a:lnTo>
                    <a:lnTo>
                      <a:pt x="209" y="1014"/>
                    </a:lnTo>
                    <a:lnTo>
                      <a:pt x="202" y="972"/>
                    </a:lnTo>
                    <a:lnTo>
                      <a:pt x="172" y="990"/>
                    </a:lnTo>
                    <a:lnTo>
                      <a:pt x="159" y="1110"/>
                    </a:lnTo>
                    <a:lnTo>
                      <a:pt x="129" y="1123"/>
                    </a:lnTo>
                    <a:lnTo>
                      <a:pt x="100" y="1122"/>
                    </a:lnTo>
                    <a:lnTo>
                      <a:pt x="127" y="1142"/>
                    </a:lnTo>
                    <a:lnTo>
                      <a:pt x="122" y="1188"/>
                    </a:lnTo>
                    <a:lnTo>
                      <a:pt x="102" y="1143"/>
                    </a:lnTo>
                    <a:lnTo>
                      <a:pt x="76" y="1124"/>
                    </a:lnTo>
                    <a:lnTo>
                      <a:pt x="131" y="1070"/>
                    </a:lnTo>
                    <a:lnTo>
                      <a:pt x="126" y="1037"/>
                    </a:lnTo>
                    <a:lnTo>
                      <a:pt x="120" y="1002"/>
                    </a:lnTo>
                    <a:lnTo>
                      <a:pt x="101" y="977"/>
                    </a:lnTo>
                    <a:lnTo>
                      <a:pt x="75" y="899"/>
                    </a:lnTo>
                    <a:lnTo>
                      <a:pt x="29" y="833"/>
                    </a:lnTo>
                    <a:lnTo>
                      <a:pt x="0" y="813"/>
                    </a:lnTo>
                    <a:lnTo>
                      <a:pt x="47" y="764"/>
                    </a:lnTo>
                    <a:lnTo>
                      <a:pt x="53" y="721"/>
                    </a:lnTo>
                    <a:lnTo>
                      <a:pt x="170" y="712"/>
                    </a:lnTo>
                    <a:lnTo>
                      <a:pt x="186" y="593"/>
                    </a:lnTo>
                    <a:lnTo>
                      <a:pt x="177" y="519"/>
                    </a:lnTo>
                    <a:lnTo>
                      <a:pt x="171" y="441"/>
                    </a:lnTo>
                    <a:close/>
                  </a:path>
                </a:pathLst>
              </a:custGeom>
              <a:solidFill>
                <a:srgbClr val="DEA178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Freeform 508"/>
              <p:cNvSpPr>
                <a:spLocks/>
              </p:cNvSpPr>
              <p:nvPr/>
            </p:nvSpPr>
            <p:spPr bwMode="auto">
              <a:xfrm>
                <a:off x="6994525" y="3935413"/>
                <a:ext cx="987425" cy="1960562"/>
              </a:xfrm>
              <a:custGeom>
                <a:avLst/>
                <a:gdLst>
                  <a:gd name="T0" fmla="*/ 672 w 1310"/>
                  <a:gd name="T1" fmla="*/ 0 h 2606"/>
                  <a:gd name="T2" fmla="*/ 795 w 1310"/>
                  <a:gd name="T3" fmla="*/ 87 h 2606"/>
                  <a:gd name="T4" fmla="*/ 790 w 1310"/>
                  <a:gd name="T5" fmla="*/ 248 h 2606"/>
                  <a:gd name="T6" fmla="*/ 938 w 1310"/>
                  <a:gd name="T7" fmla="*/ 256 h 2606"/>
                  <a:gd name="T8" fmla="*/ 923 w 1310"/>
                  <a:gd name="T9" fmla="*/ 389 h 2606"/>
                  <a:gd name="T10" fmla="*/ 800 w 1310"/>
                  <a:gd name="T11" fmla="*/ 423 h 2606"/>
                  <a:gd name="T12" fmla="*/ 696 w 1310"/>
                  <a:gd name="T13" fmla="*/ 510 h 2606"/>
                  <a:gd name="T14" fmla="*/ 647 w 1310"/>
                  <a:gd name="T15" fmla="*/ 698 h 2606"/>
                  <a:gd name="T16" fmla="*/ 627 w 1310"/>
                  <a:gd name="T17" fmla="*/ 879 h 2606"/>
                  <a:gd name="T18" fmla="*/ 589 w 1310"/>
                  <a:gd name="T19" fmla="*/ 995 h 2606"/>
                  <a:gd name="T20" fmla="*/ 571 w 1310"/>
                  <a:gd name="T21" fmla="*/ 1186 h 2606"/>
                  <a:gd name="T22" fmla="*/ 514 w 1310"/>
                  <a:gd name="T23" fmla="*/ 1349 h 2606"/>
                  <a:gd name="T24" fmla="*/ 529 w 1310"/>
                  <a:gd name="T25" fmla="*/ 1433 h 2606"/>
                  <a:gd name="T26" fmla="*/ 657 w 1310"/>
                  <a:gd name="T27" fmla="*/ 1494 h 2606"/>
                  <a:gd name="T28" fmla="*/ 705 w 1310"/>
                  <a:gd name="T29" fmla="*/ 1440 h 2606"/>
                  <a:gd name="T30" fmla="*/ 772 w 1310"/>
                  <a:gd name="T31" fmla="*/ 1495 h 2606"/>
                  <a:gd name="T32" fmla="*/ 803 w 1310"/>
                  <a:gd name="T33" fmla="*/ 1472 h 2606"/>
                  <a:gd name="T34" fmla="*/ 821 w 1310"/>
                  <a:gd name="T35" fmla="*/ 1348 h 2606"/>
                  <a:gd name="T36" fmla="*/ 934 w 1310"/>
                  <a:gd name="T37" fmla="*/ 1329 h 2606"/>
                  <a:gd name="T38" fmla="*/ 1070 w 1310"/>
                  <a:gd name="T39" fmla="*/ 1415 h 2606"/>
                  <a:gd name="T40" fmla="*/ 1112 w 1310"/>
                  <a:gd name="T41" fmla="*/ 1496 h 2606"/>
                  <a:gd name="T42" fmla="*/ 1148 w 1310"/>
                  <a:gd name="T43" fmla="*/ 1614 h 2606"/>
                  <a:gd name="T44" fmla="*/ 1192 w 1310"/>
                  <a:gd name="T45" fmla="*/ 1764 h 2606"/>
                  <a:gd name="T46" fmla="*/ 1269 w 1310"/>
                  <a:gd name="T47" fmla="*/ 1897 h 2606"/>
                  <a:gd name="T48" fmla="*/ 1310 w 1310"/>
                  <a:gd name="T49" fmla="*/ 2047 h 2606"/>
                  <a:gd name="T50" fmla="*/ 1304 w 1310"/>
                  <a:gd name="T51" fmla="*/ 2270 h 2606"/>
                  <a:gd name="T52" fmla="*/ 1215 w 1310"/>
                  <a:gd name="T53" fmla="*/ 2190 h 2606"/>
                  <a:gd name="T54" fmla="*/ 1102 w 1310"/>
                  <a:gd name="T55" fmla="*/ 2267 h 2606"/>
                  <a:gd name="T56" fmla="*/ 1165 w 1310"/>
                  <a:gd name="T57" fmla="*/ 2377 h 2606"/>
                  <a:gd name="T58" fmla="*/ 1070 w 1310"/>
                  <a:gd name="T59" fmla="*/ 2496 h 2606"/>
                  <a:gd name="T60" fmla="*/ 966 w 1310"/>
                  <a:gd name="T61" fmla="*/ 2489 h 2606"/>
                  <a:gd name="T62" fmla="*/ 905 w 1310"/>
                  <a:gd name="T63" fmla="*/ 2606 h 2606"/>
                  <a:gd name="T64" fmla="*/ 905 w 1310"/>
                  <a:gd name="T65" fmla="*/ 2451 h 2606"/>
                  <a:gd name="T66" fmla="*/ 875 w 1310"/>
                  <a:gd name="T67" fmla="*/ 2322 h 2606"/>
                  <a:gd name="T68" fmla="*/ 769 w 1310"/>
                  <a:gd name="T69" fmla="*/ 2334 h 2606"/>
                  <a:gd name="T70" fmla="*/ 648 w 1310"/>
                  <a:gd name="T71" fmla="*/ 2319 h 2606"/>
                  <a:gd name="T72" fmla="*/ 554 w 1310"/>
                  <a:gd name="T73" fmla="*/ 2330 h 2606"/>
                  <a:gd name="T74" fmla="*/ 485 w 1310"/>
                  <a:gd name="T75" fmla="*/ 2259 h 2606"/>
                  <a:gd name="T76" fmla="*/ 406 w 1310"/>
                  <a:gd name="T77" fmla="*/ 2183 h 2606"/>
                  <a:gd name="T78" fmla="*/ 405 w 1310"/>
                  <a:gd name="T79" fmla="*/ 2065 h 2606"/>
                  <a:gd name="T80" fmla="*/ 451 w 1310"/>
                  <a:gd name="T81" fmla="*/ 1899 h 2606"/>
                  <a:gd name="T82" fmla="*/ 550 w 1310"/>
                  <a:gd name="T83" fmla="*/ 1794 h 2606"/>
                  <a:gd name="T84" fmla="*/ 554 w 1310"/>
                  <a:gd name="T85" fmla="*/ 1675 h 2606"/>
                  <a:gd name="T86" fmla="*/ 433 w 1310"/>
                  <a:gd name="T87" fmla="*/ 1675 h 2606"/>
                  <a:gd name="T88" fmla="*/ 361 w 1310"/>
                  <a:gd name="T89" fmla="*/ 1765 h 2606"/>
                  <a:gd name="T90" fmla="*/ 243 w 1310"/>
                  <a:gd name="T91" fmla="*/ 1724 h 2606"/>
                  <a:gd name="T92" fmla="*/ 189 w 1310"/>
                  <a:gd name="T93" fmla="*/ 1658 h 2606"/>
                  <a:gd name="T94" fmla="*/ 233 w 1310"/>
                  <a:gd name="T95" fmla="*/ 1510 h 2606"/>
                  <a:gd name="T96" fmla="*/ 196 w 1310"/>
                  <a:gd name="T97" fmla="*/ 1424 h 2606"/>
                  <a:gd name="T98" fmla="*/ 77 w 1310"/>
                  <a:gd name="T99" fmla="*/ 1409 h 2606"/>
                  <a:gd name="T100" fmla="*/ 50 w 1310"/>
                  <a:gd name="T101" fmla="*/ 1246 h 2606"/>
                  <a:gd name="T102" fmla="*/ 57 w 1310"/>
                  <a:gd name="T103" fmla="*/ 1154 h 2606"/>
                  <a:gd name="T104" fmla="*/ 30 w 1310"/>
                  <a:gd name="T105" fmla="*/ 1063 h 2606"/>
                  <a:gd name="T106" fmla="*/ 44 w 1310"/>
                  <a:gd name="T107" fmla="*/ 935 h 2606"/>
                  <a:gd name="T108" fmla="*/ 131 w 1310"/>
                  <a:gd name="T109" fmla="*/ 857 h 2606"/>
                  <a:gd name="T110" fmla="*/ 285 w 1310"/>
                  <a:gd name="T111" fmla="*/ 748 h 2606"/>
                  <a:gd name="T112" fmla="*/ 364 w 1310"/>
                  <a:gd name="T113" fmla="*/ 640 h 2606"/>
                  <a:gd name="T114" fmla="*/ 263 w 1310"/>
                  <a:gd name="T115" fmla="*/ 468 h 2606"/>
                  <a:gd name="T116" fmla="*/ 312 w 1310"/>
                  <a:gd name="T117" fmla="*/ 336 h 2606"/>
                  <a:gd name="T118" fmla="*/ 318 w 1310"/>
                  <a:gd name="T119" fmla="*/ 137 h 2606"/>
                  <a:gd name="T120" fmla="*/ 469 w 1310"/>
                  <a:gd name="T121" fmla="*/ 169 h 2606"/>
                  <a:gd name="T122" fmla="*/ 548 w 1310"/>
                  <a:gd name="T123" fmla="*/ 116 h 260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310"/>
                  <a:gd name="T187" fmla="*/ 0 h 2606"/>
                  <a:gd name="T188" fmla="*/ 1310 w 1310"/>
                  <a:gd name="T189" fmla="*/ 2606 h 260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310" h="2606">
                    <a:moveTo>
                      <a:pt x="593" y="44"/>
                    </a:moveTo>
                    <a:lnTo>
                      <a:pt x="625" y="44"/>
                    </a:lnTo>
                    <a:lnTo>
                      <a:pt x="652" y="21"/>
                    </a:lnTo>
                    <a:lnTo>
                      <a:pt x="672" y="0"/>
                    </a:lnTo>
                    <a:lnTo>
                      <a:pt x="704" y="4"/>
                    </a:lnTo>
                    <a:lnTo>
                      <a:pt x="741" y="33"/>
                    </a:lnTo>
                    <a:lnTo>
                      <a:pt x="770" y="51"/>
                    </a:lnTo>
                    <a:lnTo>
                      <a:pt x="795" y="87"/>
                    </a:lnTo>
                    <a:lnTo>
                      <a:pt x="788" y="123"/>
                    </a:lnTo>
                    <a:lnTo>
                      <a:pt x="809" y="166"/>
                    </a:lnTo>
                    <a:lnTo>
                      <a:pt x="767" y="205"/>
                    </a:lnTo>
                    <a:lnTo>
                      <a:pt x="790" y="248"/>
                    </a:lnTo>
                    <a:lnTo>
                      <a:pt x="837" y="231"/>
                    </a:lnTo>
                    <a:lnTo>
                      <a:pt x="866" y="234"/>
                    </a:lnTo>
                    <a:lnTo>
                      <a:pt x="907" y="245"/>
                    </a:lnTo>
                    <a:lnTo>
                      <a:pt x="938" y="256"/>
                    </a:lnTo>
                    <a:lnTo>
                      <a:pt x="957" y="316"/>
                    </a:lnTo>
                    <a:lnTo>
                      <a:pt x="926" y="321"/>
                    </a:lnTo>
                    <a:lnTo>
                      <a:pt x="939" y="362"/>
                    </a:lnTo>
                    <a:lnTo>
                      <a:pt x="923" y="389"/>
                    </a:lnTo>
                    <a:lnTo>
                      <a:pt x="906" y="358"/>
                    </a:lnTo>
                    <a:lnTo>
                      <a:pt x="865" y="373"/>
                    </a:lnTo>
                    <a:lnTo>
                      <a:pt x="830" y="397"/>
                    </a:lnTo>
                    <a:lnTo>
                      <a:pt x="800" y="423"/>
                    </a:lnTo>
                    <a:lnTo>
                      <a:pt x="765" y="438"/>
                    </a:lnTo>
                    <a:lnTo>
                      <a:pt x="744" y="471"/>
                    </a:lnTo>
                    <a:lnTo>
                      <a:pt x="718" y="482"/>
                    </a:lnTo>
                    <a:lnTo>
                      <a:pt x="696" y="510"/>
                    </a:lnTo>
                    <a:lnTo>
                      <a:pt x="673" y="570"/>
                    </a:lnTo>
                    <a:lnTo>
                      <a:pt x="677" y="618"/>
                    </a:lnTo>
                    <a:lnTo>
                      <a:pt x="666" y="673"/>
                    </a:lnTo>
                    <a:lnTo>
                      <a:pt x="647" y="698"/>
                    </a:lnTo>
                    <a:lnTo>
                      <a:pt x="638" y="727"/>
                    </a:lnTo>
                    <a:lnTo>
                      <a:pt x="656" y="818"/>
                    </a:lnTo>
                    <a:lnTo>
                      <a:pt x="632" y="850"/>
                    </a:lnTo>
                    <a:lnTo>
                      <a:pt x="627" y="879"/>
                    </a:lnTo>
                    <a:lnTo>
                      <a:pt x="624" y="915"/>
                    </a:lnTo>
                    <a:lnTo>
                      <a:pt x="605" y="936"/>
                    </a:lnTo>
                    <a:lnTo>
                      <a:pt x="609" y="971"/>
                    </a:lnTo>
                    <a:lnTo>
                      <a:pt x="589" y="995"/>
                    </a:lnTo>
                    <a:lnTo>
                      <a:pt x="591" y="1031"/>
                    </a:lnTo>
                    <a:lnTo>
                      <a:pt x="581" y="1066"/>
                    </a:lnTo>
                    <a:lnTo>
                      <a:pt x="580" y="1149"/>
                    </a:lnTo>
                    <a:lnTo>
                      <a:pt x="571" y="1186"/>
                    </a:lnTo>
                    <a:lnTo>
                      <a:pt x="548" y="1251"/>
                    </a:lnTo>
                    <a:lnTo>
                      <a:pt x="528" y="1277"/>
                    </a:lnTo>
                    <a:lnTo>
                      <a:pt x="524" y="1321"/>
                    </a:lnTo>
                    <a:lnTo>
                      <a:pt x="514" y="1349"/>
                    </a:lnTo>
                    <a:lnTo>
                      <a:pt x="488" y="1376"/>
                    </a:lnTo>
                    <a:lnTo>
                      <a:pt x="478" y="1406"/>
                    </a:lnTo>
                    <a:lnTo>
                      <a:pt x="495" y="1441"/>
                    </a:lnTo>
                    <a:lnTo>
                      <a:pt x="529" y="1433"/>
                    </a:lnTo>
                    <a:lnTo>
                      <a:pt x="598" y="1408"/>
                    </a:lnTo>
                    <a:lnTo>
                      <a:pt x="626" y="1394"/>
                    </a:lnTo>
                    <a:lnTo>
                      <a:pt x="646" y="1447"/>
                    </a:lnTo>
                    <a:lnTo>
                      <a:pt x="657" y="1494"/>
                    </a:lnTo>
                    <a:lnTo>
                      <a:pt x="687" y="1490"/>
                    </a:lnTo>
                    <a:lnTo>
                      <a:pt x="699" y="1457"/>
                    </a:lnTo>
                    <a:lnTo>
                      <a:pt x="687" y="1408"/>
                    </a:lnTo>
                    <a:lnTo>
                      <a:pt x="705" y="1440"/>
                    </a:lnTo>
                    <a:lnTo>
                      <a:pt x="745" y="1439"/>
                    </a:lnTo>
                    <a:lnTo>
                      <a:pt x="739" y="1489"/>
                    </a:lnTo>
                    <a:lnTo>
                      <a:pt x="721" y="1515"/>
                    </a:lnTo>
                    <a:lnTo>
                      <a:pt x="772" y="1495"/>
                    </a:lnTo>
                    <a:lnTo>
                      <a:pt x="793" y="1453"/>
                    </a:lnTo>
                    <a:lnTo>
                      <a:pt x="800" y="1399"/>
                    </a:lnTo>
                    <a:lnTo>
                      <a:pt x="810" y="1442"/>
                    </a:lnTo>
                    <a:lnTo>
                      <a:pt x="803" y="1472"/>
                    </a:lnTo>
                    <a:lnTo>
                      <a:pt x="828" y="1444"/>
                    </a:lnTo>
                    <a:lnTo>
                      <a:pt x="815" y="1404"/>
                    </a:lnTo>
                    <a:lnTo>
                      <a:pt x="794" y="1366"/>
                    </a:lnTo>
                    <a:lnTo>
                      <a:pt x="821" y="1348"/>
                    </a:lnTo>
                    <a:lnTo>
                      <a:pt x="852" y="1338"/>
                    </a:lnTo>
                    <a:lnTo>
                      <a:pt x="867" y="1309"/>
                    </a:lnTo>
                    <a:lnTo>
                      <a:pt x="893" y="1320"/>
                    </a:lnTo>
                    <a:lnTo>
                      <a:pt x="934" y="1329"/>
                    </a:lnTo>
                    <a:lnTo>
                      <a:pt x="1016" y="1363"/>
                    </a:lnTo>
                    <a:lnTo>
                      <a:pt x="1047" y="1372"/>
                    </a:lnTo>
                    <a:lnTo>
                      <a:pt x="1076" y="1379"/>
                    </a:lnTo>
                    <a:lnTo>
                      <a:pt x="1070" y="1415"/>
                    </a:lnTo>
                    <a:lnTo>
                      <a:pt x="1031" y="1415"/>
                    </a:lnTo>
                    <a:lnTo>
                      <a:pt x="1087" y="1433"/>
                    </a:lnTo>
                    <a:lnTo>
                      <a:pt x="1108" y="1467"/>
                    </a:lnTo>
                    <a:lnTo>
                      <a:pt x="1112" y="1496"/>
                    </a:lnTo>
                    <a:lnTo>
                      <a:pt x="1145" y="1507"/>
                    </a:lnTo>
                    <a:lnTo>
                      <a:pt x="1156" y="1539"/>
                    </a:lnTo>
                    <a:lnTo>
                      <a:pt x="1156" y="1574"/>
                    </a:lnTo>
                    <a:lnTo>
                      <a:pt x="1148" y="1614"/>
                    </a:lnTo>
                    <a:lnTo>
                      <a:pt x="1158" y="1645"/>
                    </a:lnTo>
                    <a:lnTo>
                      <a:pt x="1176" y="1693"/>
                    </a:lnTo>
                    <a:lnTo>
                      <a:pt x="1176" y="1729"/>
                    </a:lnTo>
                    <a:lnTo>
                      <a:pt x="1192" y="1764"/>
                    </a:lnTo>
                    <a:lnTo>
                      <a:pt x="1214" y="1797"/>
                    </a:lnTo>
                    <a:lnTo>
                      <a:pt x="1234" y="1832"/>
                    </a:lnTo>
                    <a:lnTo>
                      <a:pt x="1245" y="1878"/>
                    </a:lnTo>
                    <a:lnTo>
                      <a:pt x="1269" y="1897"/>
                    </a:lnTo>
                    <a:lnTo>
                      <a:pt x="1282" y="1935"/>
                    </a:lnTo>
                    <a:lnTo>
                      <a:pt x="1288" y="1966"/>
                    </a:lnTo>
                    <a:lnTo>
                      <a:pt x="1295" y="1997"/>
                    </a:lnTo>
                    <a:lnTo>
                      <a:pt x="1310" y="2047"/>
                    </a:lnTo>
                    <a:lnTo>
                      <a:pt x="1305" y="2151"/>
                    </a:lnTo>
                    <a:lnTo>
                      <a:pt x="1295" y="2182"/>
                    </a:lnTo>
                    <a:lnTo>
                      <a:pt x="1299" y="2214"/>
                    </a:lnTo>
                    <a:lnTo>
                      <a:pt x="1304" y="2270"/>
                    </a:lnTo>
                    <a:lnTo>
                      <a:pt x="1241" y="2285"/>
                    </a:lnTo>
                    <a:lnTo>
                      <a:pt x="1245" y="2237"/>
                    </a:lnTo>
                    <a:lnTo>
                      <a:pt x="1237" y="2209"/>
                    </a:lnTo>
                    <a:lnTo>
                      <a:pt x="1215" y="2190"/>
                    </a:lnTo>
                    <a:lnTo>
                      <a:pt x="1158" y="2165"/>
                    </a:lnTo>
                    <a:lnTo>
                      <a:pt x="1139" y="2221"/>
                    </a:lnTo>
                    <a:lnTo>
                      <a:pt x="1108" y="2232"/>
                    </a:lnTo>
                    <a:lnTo>
                      <a:pt x="1102" y="2267"/>
                    </a:lnTo>
                    <a:lnTo>
                      <a:pt x="1130" y="2296"/>
                    </a:lnTo>
                    <a:lnTo>
                      <a:pt x="1176" y="2282"/>
                    </a:lnTo>
                    <a:lnTo>
                      <a:pt x="1208" y="2302"/>
                    </a:lnTo>
                    <a:lnTo>
                      <a:pt x="1165" y="2377"/>
                    </a:lnTo>
                    <a:lnTo>
                      <a:pt x="1135" y="2378"/>
                    </a:lnTo>
                    <a:lnTo>
                      <a:pt x="1146" y="2427"/>
                    </a:lnTo>
                    <a:lnTo>
                      <a:pt x="1103" y="2485"/>
                    </a:lnTo>
                    <a:lnTo>
                      <a:pt x="1070" y="2496"/>
                    </a:lnTo>
                    <a:lnTo>
                      <a:pt x="1037" y="2484"/>
                    </a:lnTo>
                    <a:lnTo>
                      <a:pt x="1011" y="2508"/>
                    </a:lnTo>
                    <a:lnTo>
                      <a:pt x="992" y="2480"/>
                    </a:lnTo>
                    <a:lnTo>
                      <a:pt x="966" y="2489"/>
                    </a:lnTo>
                    <a:lnTo>
                      <a:pt x="933" y="2507"/>
                    </a:lnTo>
                    <a:lnTo>
                      <a:pt x="928" y="2540"/>
                    </a:lnTo>
                    <a:lnTo>
                      <a:pt x="945" y="2574"/>
                    </a:lnTo>
                    <a:lnTo>
                      <a:pt x="905" y="2606"/>
                    </a:lnTo>
                    <a:lnTo>
                      <a:pt x="892" y="2541"/>
                    </a:lnTo>
                    <a:lnTo>
                      <a:pt x="882" y="2513"/>
                    </a:lnTo>
                    <a:lnTo>
                      <a:pt x="885" y="2484"/>
                    </a:lnTo>
                    <a:lnTo>
                      <a:pt x="905" y="2451"/>
                    </a:lnTo>
                    <a:lnTo>
                      <a:pt x="902" y="2420"/>
                    </a:lnTo>
                    <a:lnTo>
                      <a:pt x="872" y="2397"/>
                    </a:lnTo>
                    <a:lnTo>
                      <a:pt x="848" y="2350"/>
                    </a:lnTo>
                    <a:lnTo>
                      <a:pt x="875" y="2322"/>
                    </a:lnTo>
                    <a:lnTo>
                      <a:pt x="871" y="2290"/>
                    </a:lnTo>
                    <a:lnTo>
                      <a:pt x="843" y="2307"/>
                    </a:lnTo>
                    <a:lnTo>
                      <a:pt x="800" y="2307"/>
                    </a:lnTo>
                    <a:lnTo>
                      <a:pt x="769" y="2334"/>
                    </a:lnTo>
                    <a:lnTo>
                      <a:pt x="745" y="2352"/>
                    </a:lnTo>
                    <a:lnTo>
                      <a:pt x="703" y="2344"/>
                    </a:lnTo>
                    <a:lnTo>
                      <a:pt x="673" y="2338"/>
                    </a:lnTo>
                    <a:lnTo>
                      <a:pt x="648" y="2319"/>
                    </a:lnTo>
                    <a:lnTo>
                      <a:pt x="620" y="2301"/>
                    </a:lnTo>
                    <a:lnTo>
                      <a:pt x="591" y="2298"/>
                    </a:lnTo>
                    <a:lnTo>
                      <a:pt x="559" y="2297"/>
                    </a:lnTo>
                    <a:lnTo>
                      <a:pt x="554" y="2330"/>
                    </a:lnTo>
                    <a:lnTo>
                      <a:pt x="529" y="2354"/>
                    </a:lnTo>
                    <a:lnTo>
                      <a:pt x="516" y="2323"/>
                    </a:lnTo>
                    <a:lnTo>
                      <a:pt x="507" y="2295"/>
                    </a:lnTo>
                    <a:lnTo>
                      <a:pt x="485" y="2259"/>
                    </a:lnTo>
                    <a:lnTo>
                      <a:pt x="477" y="2227"/>
                    </a:lnTo>
                    <a:lnTo>
                      <a:pt x="435" y="2219"/>
                    </a:lnTo>
                    <a:lnTo>
                      <a:pt x="405" y="2214"/>
                    </a:lnTo>
                    <a:lnTo>
                      <a:pt x="406" y="2183"/>
                    </a:lnTo>
                    <a:lnTo>
                      <a:pt x="376" y="2199"/>
                    </a:lnTo>
                    <a:lnTo>
                      <a:pt x="372" y="2133"/>
                    </a:lnTo>
                    <a:lnTo>
                      <a:pt x="387" y="2092"/>
                    </a:lnTo>
                    <a:lnTo>
                      <a:pt x="405" y="2065"/>
                    </a:lnTo>
                    <a:lnTo>
                      <a:pt x="404" y="2014"/>
                    </a:lnTo>
                    <a:lnTo>
                      <a:pt x="449" y="1971"/>
                    </a:lnTo>
                    <a:lnTo>
                      <a:pt x="452" y="1935"/>
                    </a:lnTo>
                    <a:lnTo>
                      <a:pt x="451" y="1899"/>
                    </a:lnTo>
                    <a:lnTo>
                      <a:pt x="501" y="1857"/>
                    </a:lnTo>
                    <a:lnTo>
                      <a:pt x="471" y="1837"/>
                    </a:lnTo>
                    <a:lnTo>
                      <a:pt x="476" y="1803"/>
                    </a:lnTo>
                    <a:lnTo>
                      <a:pt x="550" y="1794"/>
                    </a:lnTo>
                    <a:lnTo>
                      <a:pt x="588" y="1778"/>
                    </a:lnTo>
                    <a:lnTo>
                      <a:pt x="586" y="1748"/>
                    </a:lnTo>
                    <a:lnTo>
                      <a:pt x="558" y="1735"/>
                    </a:lnTo>
                    <a:lnTo>
                      <a:pt x="554" y="1675"/>
                    </a:lnTo>
                    <a:lnTo>
                      <a:pt x="546" y="1640"/>
                    </a:lnTo>
                    <a:lnTo>
                      <a:pt x="496" y="1626"/>
                    </a:lnTo>
                    <a:lnTo>
                      <a:pt x="474" y="1670"/>
                    </a:lnTo>
                    <a:lnTo>
                      <a:pt x="433" y="1675"/>
                    </a:lnTo>
                    <a:lnTo>
                      <a:pt x="411" y="1699"/>
                    </a:lnTo>
                    <a:lnTo>
                      <a:pt x="417" y="1727"/>
                    </a:lnTo>
                    <a:lnTo>
                      <a:pt x="396" y="1746"/>
                    </a:lnTo>
                    <a:lnTo>
                      <a:pt x="361" y="1765"/>
                    </a:lnTo>
                    <a:lnTo>
                      <a:pt x="314" y="1780"/>
                    </a:lnTo>
                    <a:lnTo>
                      <a:pt x="278" y="1782"/>
                    </a:lnTo>
                    <a:lnTo>
                      <a:pt x="265" y="1753"/>
                    </a:lnTo>
                    <a:lnTo>
                      <a:pt x="243" y="1724"/>
                    </a:lnTo>
                    <a:lnTo>
                      <a:pt x="188" y="1739"/>
                    </a:lnTo>
                    <a:lnTo>
                      <a:pt x="158" y="1727"/>
                    </a:lnTo>
                    <a:lnTo>
                      <a:pt x="157" y="1681"/>
                    </a:lnTo>
                    <a:lnTo>
                      <a:pt x="189" y="1658"/>
                    </a:lnTo>
                    <a:lnTo>
                      <a:pt x="177" y="1608"/>
                    </a:lnTo>
                    <a:lnTo>
                      <a:pt x="206" y="1575"/>
                    </a:lnTo>
                    <a:lnTo>
                      <a:pt x="224" y="1537"/>
                    </a:lnTo>
                    <a:lnTo>
                      <a:pt x="233" y="1510"/>
                    </a:lnTo>
                    <a:lnTo>
                      <a:pt x="243" y="1475"/>
                    </a:lnTo>
                    <a:lnTo>
                      <a:pt x="259" y="1448"/>
                    </a:lnTo>
                    <a:lnTo>
                      <a:pt x="226" y="1442"/>
                    </a:lnTo>
                    <a:lnTo>
                      <a:pt x="196" y="1424"/>
                    </a:lnTo>
                    <a:lnTo>
                      <a:pt x="157" y="1457"/>
                    </a:lnTo>
                    <a:lnTo>
                      <a:pt x="125" y="1462"/>
                    </a:lnTo>
                    <a:lnTo>
                      <a:pt x="97" y="1473"/>
                    </a:lnTo>
                    <a:lnTo>
                      <a:pt x="77" y="1409"/>
                    </a:lnTo>
                    <a:lnTo>
                      <a:pt x="73" y="1342"/>
                    </a:lnTo>
                    <a:lnTo>
                      <a:pt x="107" y="1327"/>
                    </a:lnTo>
                    <a:lnTo>
                      <a:pt x="102" y="1280"/>
                    </a:lnTo>
                    <a:lnTo>
                      <a:pt x="50" y="1246"/>
                    </a:lnTo>
                    <a:lnTo>
                      <a:pt x="19" y="1246"/>
                    </a:lnTo>
                    <a:lnTo>
                      <a:pt x="48" y="1222"/>
                    </a:lnTo>
                    <a:lnTo>
                      <a:pt x="52" y="1182"/>
                    </a:lnTo>
                    <a:lnTo>
                      <a:pt x="57" y="1154"/>
                    </a:lnTo>
                    <a:lnTo>
                      <a:pt x="33" y="1132"/>
                    </a:lnTo>
                    <a:lnTo>
                      <a:pt x="0" y="1105"/>
                    </a:lnTo>
                    <a:lnTo>
                      <a:pt x="42" y="1093"/>
                    </a:lnTo>
                    <a:lnTo>
                      <a:pt x="30" y="1063"/>
                    </a:lnTo>
                    <a:lnTo>
                      <a:pt x="21" y="1034"/>
                    </a:lnTo>
                    <a:lnTo>
                      <a:pt x="37" y="1002"/>
                    </a:lnTo>
                    <a:lnTo>
                      <a:pt x="24" y="966"/>
                    </a:lnTo>
                    <a:lnTo>
                      <a:pt x="44" y="935"/>
                    </a:lnTo>
                    <a:lnTo>
                      <a:pt x="41" y="895"/>
                    </a:lnTo>
                    <a:lnTo>
                      <a:pt x="57" y="871"/>
                    </a:lnTo>
                    <a:lnTo>
                      <a:pt x="92" y="862"/>
                    </a:lnTo>
                    <a:lnTo>
                      <a:pt x="131" y="857"/>
                    </a:lnTo>
                    <a:lnTo>
                      <a:pt x="198" y="843"/>
                    </a:lnTo>
                    <a:lnTo>
                      <a:pt x="191" y="811"/>
                    </a:lnTo>
                    <a:lnTo>
                      <a:pt x="193" y="768"/>
                    </a:lnTo>
                    <a:lnTo>
                      <a:pt x="285" y="748"/>
                    </a:lnTo>
                    <a:lnTo>
                      <a:pt x="317" y="687"/>
                    </a:lnTo>
                    <a:lnTo>
                      <a:pt x="313" y="648"/>
                    </a:lnTo>
                    <a:lnTo>
                      <a:pt x="335" y="628"/>
                    </a:lnTo>
                    <a:lnTo>
                      <a:pt x="364" y="640"/>
                    </a:lnTo>
                    <a:lnTo>
                      <a:pt x="356" y="606"/>
                    </a:lnTo>
                    <a:lnTo>
                      <a:pt x="320" y="572"/>
                    </a:lnTo>
                    <a:lnTo>
                      <a:pt x="309" y="511"/>
                    </a:lnTo>
                    <a:lnTo>
                      <a:pt x="263" y="468"/>
                    </a:lnTo>
                    <a:lnTo>
                      <a:pt x="255" y="438"/>
                    </a:lnTo>
                    <a:lnTo>
                      <a:pt x="279" y="411"/>
                    </a:lnTo>
                    <a:lnTo>
                      <a:pt x="288" y="379"/>
                    </a:lnTo>
                    <a:lnTo>
                      <a:pt x="312" y="336"/>
                    </a:lnTo>
                    <a:lnTo>
                      <a:pt x="309" y="294"/>
                    </a:lnTo>
                    <a:lnTo>
                      <a:pt x="302" y="250"/>
                    </a:lnTo>
                    <a:lnTo>
                      <a:pt x="301" y="173"/>
                    </a:lnTo>
                    <a:lnTo>
                      <a:pt x="318" y="137"/>
                    </a:lnTo>
                    <a:lnTo>
                      <a:pt x="354" y="132"/>
                    </a:lnTo>
                    <a:lnTo>
                      <a:pt x="422" y="175"/>
                    </a:lnTo>
                    <a:lnTo>
                      <a:pt x="442" y="155"/>
                    </a:lnTo>
                    <a:lnTo>
                      <a:pt x="469" y="169"/>
                    </a:lnTo>
                    <a:lnTo>
                      <a:pt x="500" y="146"/>
                    </a:lnTo>
                    <a:lnTo>
                      <a:pt x="491" y="108"/>
                    </a:lnTo>
                    <a:lnTo>
                      <a:pt x="521" y="103"/>
                    </a:lnTo>
                    <a:lnTo>
                      <a:pt x="548" y="116"/>
                    </a:lnTo>
                    <a:lnTo>
                      <a:pt x="587" y="120"/>
                    </a:lnTo>
                    <a:lnTo>
                      <a:pt x="593" y="88"/>
                    </a:lnTo>
                    <a:lnTo>
                      <a:pt x="593" y="44"/>
                    </a:lnTo>
                    <a:close/>
                  </a:path>
                </a:pathLst>
              </a:custGeom>
              <a:solidFill>
                <a:srgbClr val="DEA178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" name="Freeform 509"/>
              <p:cNvSpPr>
                <a:spLocks/>
              </p:cNvSpPr>
              <p:nvPr/>
            </p:nvSpPr>
            <p:spPr bwMode="auto">
              <a:xfrm>
                <a:off x="7473950" y="4905375"/>
                <a:ext cx="46038" cy="57150"/>
              </a:xfrm>
              <a:custGeom>
                <a:avLst/>
                <a:gdLst>
                  <a:gd name="T0" fmla="*/ 45 w 60"/>
                  <a:gd name="T1" fmla="*/ 0 h 76"/>
                  <a:gd name="T2" fmla="*/ 60 w 60"/>
                  <a:gd name="T3" fmla="*/ 40 h 76"/>
                  <a:gd name="T4" fmla="*/ 46 w 60"/>
                  <a:gd name="T5" fmla="*/ 76 h 76"/>
                  <a:gd name="T6" fmla="*/ 8 w 60"/>
                  <a:gd name="T7" fmla="*/ 56 h 76"/>
                  <a:gd name="T8" fmla="*/ 0 w 60"/>
                  <a:gd name="T9" fmla="*/ 26 h 76"/>
                  <a:gd name="T10" fmla="*/ 45 w 60"/>
                  <a:gd name="T11" fmla="*/ 0 h 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76"/>
                  <a:gd name="T20" fmla="*/ 60 w 60"/>
                  <a:gd name="T21" fmla="*/ 76 h 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76">
                    <a:moveTo>
                      <a:pt x="45" y="0"/>
                    </a:moveTo>
                    <a:lnTo>
                      <a:pt x="60" y="40"/>
                    </a:lnTo>
                    <a:lnTo>
                      <a:pt x="46" y="76"/>
                    </a:lnTo>
                    <a:lnTo>
                      <a:pt x="8" y="56"/>
                    </a:lnTo>
                    <a:lnTo>
                      <a:pt x="0" y="26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DEA178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" name="Freeform 511"/>
              <p:cNvSpPr>
                <a:spLocks/>
              </p:cNvSpPr>
              <p:nvPr/>
            </p:nvSpPr>
            <p:spPr bwMode="auto">
              <a:xfrm>
                <a:off x="7858125" y="1827212"/>
                <a:ext cx="96838" cy="177800"/>
              </a:xfrm>
              <a:custGeom>
                <a:avLst/>
                <a:gdLst>
                  <a:gd name="T0" fmla="*/ 110 w 129"/>
                  <a:gd name="T1" fmla="*/ 0 h 235"/>
                  <a:gd name="T2" fmla="*/ 116 w 129"/>
                  <a:gd name="T3" fmla="*/ 2 h 235"/>
                  <a:gd name="T4" fmla="*/ 129 w 129"/>
                  <a:gd name="T5" fmla="*/ 49 h 235"/>
                  <a:gd name="T6" fmla="*/ 123 w 129"/>
                  <a:gd name="T7" fmla="*/ 78 h 235"/>
                  <a:gd name="T8" fmla="*/ 105 w 129"/>
                  <a:gd name="T9" fmla="*/ 132 h 235"/>
                  <a:gd name="T10" fmla="*/ 76 w 129"/>
                  <a:gd name="T11" fmla="*/ 152 h 235"/>
                  <a:gd name="T12" fmla="*/ 76 w 129"/>
                  <a:gd name="T13" fmla="*/ 184 h 235"/>
                  <a:gd name="T14" fmla="*/ 60 w 129"/>
                  <a:gd name="T15" fmla="*/ 235 h 235"/>
                  <a:gd name="T16" fmla="*/ 15 w 129"/>
                  <a:gd name="T17" fmla="*/ 213 h 235"/>
                  <a:gd name="T18" fmla="*/ 1 w 129"/>
                  <a:gd name="T19" fmla="*/ 155 h 235"/>
                  <a:gd name="T20" fmla="*/ 0 w 129"/>
                  <a:gd name="T21" fmla="*/ 81 h 235"/>
                  <a:gd name="T22" fmla="*/ 17 w 129"/>
                  <a:gd name="T23" fmla="*/ 51 h 235"/>
                  <a:gd name="T24" fmla="*/ 40 w 129"/>
                  <a:gd name="T25" fmla="*/ 23 h 235"/>
                  <a:gd name="T26" fmla="*/ 84 w 129"/>
                  <a:gd name="T27" fmla="*/ 13 h 235"/>
                  <a:gd name="T28" fmla="*/ 110 w 129"/>
                  <a:gd name="T29" fmla="*/ 0 h 23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9"/>
                  <a:gd name="T46" fmla="*/ 0 h 235"/>
                  <a:gd name="T47" fmla="*/ 129 w 129"/>
                  <a:gd name="T48" fmla="*/ 235 h 23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9" h="235">
                    <a:moveTo>
                      <a:pt x="110" y="0"/>
                    </a:moveTo>
                    <a:lnTo>
                      <a:pt x="116" y="2"/>
                    </a:lnTo>
                    <a:lnTo>
                      <a:pt x="129" y="49"/>
                    </a:lnTo>
                    <a:lnTo>
                      <a:pt x="123" y="78"/>
                    </a:lnTo>
                    <a:lnTo>
                      <a:pt x="105" y="132"/>
                    </a:lnTo>
                    <a:lnTo>
                      <a:pt x="76" y="152"/>
                    </a:lnTo>
                    <a:lnTo>
                      <a:pt x="76" y="184"/>
                    </a:lnTo>
                    <a:lnTo>
                      <a:pt x="60" y="235"/>
                    </a:lnTo>
                    <a:lnTo>
                      <a:pt x="15" y="213"/>
                    </a:lnTo>
                    <a:lnTo>
                      <a:pt x="1" y="155"/>
                    </a:lnTo>
                    <a:lnTo>
                      <a:pt x="0" y="81"/>
                    </a:lnTo>
                    <a:lnTo>
                      <a:pt x="17" y="51"/>
                    </a:lnTo>
                    <a:lnTo>
                      <a:pt x="40" y="23"/>
                    </a:lnTo>
                    <a:lnTo>
                      <a:pt x="84" y="13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DEA178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Freeform 512"/>
              <p:cNvSpPr>
                <a:spLocks/>
              </p:cNvSpPr>
              <p:nvPr/>
            </p:nvSpPr>
            <p:spPr bwMode="auto">
              <a:xfrm>
                <a:off x="7700963" y="2414587"/>
                <a:ext cx="61912" cy="58737"/>
              </a:xfrm>
              <a:custGeom>
                <a:avLst/>
                <a:gdLst>
                  <a:gd name="T0" fmla="*/ 30 w 82"/>
                  <a:gd name="T1" fmla="*/ 17 h 77"/>
                  <a:gd name="T2" fmla="*/ 60 w 82"/>
                  <a:gd name="T3" fmla="*/ 0 h 77"/>
                  <a:gd name="T4" fmla="*/ 80 w 82"/>
                  <a:gd name="T5" fmla="*/ 27 h 77"/>
                  <a:gd name="T6" fmla="*/ 82 w 82"/>
                  <a:gd name="T7" fmla="*/ 64 h 77"/>
                  <a:gd name="T8" fmla="*/ 40 w 82"/>
                  <a:gd name="T9" fmla="*/ 77 h 77"/>
                  <a:gd name="T10" fmla="*/ 7 w 82"/>
                  <a:gd name="T11" fmla="*/ 77 h 77"/>
                  <a:gd name="T12" fmla="*/ 0 w 82"/>
                  <a:gd name="T13" fmla="*/ 40 h 77"/>
                  <a:gd name="T14" fmla="*/ 30 w 82"/>
                  <a:gd name="T15" fmla="*/ 17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2"/>
                  <a:gd name="T25" fmla="*/ 0 h 77"/>
                  <a:gd name="T26" fmla="*/ 82 w 82"/>
                  <a:gd name="T27" fmla="*/ 77 h 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2" h="77">
                    <a:moveTo>
                      <a:pt x="30" y="17"/>
                    </a:moveTo>
                    <a:lnTo>
                      <a:pt x="60" y="0"/>
                    </a:lnTo>
                    <a:lnTo>
                      <a:pt x="80" y="27"/>
                    </a:lnTo>
                    <a:lnTo>
                      <a:pt x="82" y="64"/>
                    </a:lnTo>
                    <a:lnTo>
                      <a:pt x="40" y="77"/>
                    </a:lnTo>
                    <a:lnTo>
                      <a:pt x="7" y="77"/>
                    </a:lnTo>
                    <a:lnTo>
                      <a:pt x="0" y="40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DA9B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" name="Freeform 513"/>
              <p:cNvSpPr>
                <a:spLocks/>
              </p:cNvSpPr>
              <p:nvPr/>
            </p:nvSpPr>
            <p:spPr bwMode="auto">
              <a:xfrm>
                <a:off x="7804150" y="4813300"/>
                <a:ext cx="527050" cy="847725"/>
              </a:xfrm>
              <a:custGeom>
                <a:avLst/>
                <a:gdLst>
                  <a:gd name="T0" fmla="*/ 43 w 701"/>
                  <a:gd name="T1" fmla="*/ 22 h 1131"/>
                  <a:gd name="T2" fmla="*/ 78 w 701"/>
                  <a:gd name="T3" fmla="*/ 91 h 1131"/>
                  <a:gd name="T4" fmla="*/ 142 w 701"/>
                  <a:gd name="T5" fmla="*/ 141 h 1131"/>
                  <a:gd name="T6" fmla="*/ 148 w 701"/>
                  <a:gd name="T7" fmla="*/ 164 h 1131"/>
                  <a:gd name="T8" fmla="*/ 199 w 701"/>
                  <a:gd name="T9" fmla="*/ 241 h 1131"/>
                  <a:gd name="T10" fmla="*/ 193 w 701"/>
                  <a:gd name="T11" fmla="*/ 254 h 1131"/>
                  <a:gd name="T12" fmla="*/ 259 w 701"/>
                  <a:gd name="T13" fmla="*/ 344 h 1131"/>
                  <a:gd name="T14" fmla="*/ 308 w 701"/>
                  <a:gd name="T15" fmla="*/ 376 h 1131"/>
                  <a:gd name="T16" fmla="*/ 382 w 701"/>
                  <a:gd name="T17" fmla="*/ 465 h 1131"/>
                  <a:gd name="T18" fmla="*/ 504 w 701"/>
                  <a:gd name="T19" fmla="*/ 564 h 1131"/>
                  <a:gd name="T20" fmla="*/ 590 w 701"/>
                  <a:gd name="T21" fmla="*/ 625 h 1131"/>
                  <a:gd name="T22" fmla="*/ 574 w 701"/>
                  <a:gd name="T23" fmla="*/ 628 h 1131"/>
                  <a:gd name="T24" fmla="*/ 502 w 701"/>
                  <a:gd name="T25" fmla="*/ 606 h 1131"/>
                  <a:gd name="T26" fmla="*/ 432 w 701"/>
                  <a:gd name="T27" fmla="*/ 638 h 1131"/>
                  <a:gd name="T28" fmla="*/ 449 w 701"/>
                  <a:gd name="T29" fmla="*/ 742 h 1131"/>
                  <a:gd name="T30" fmla="*/ 516 w 701"/>
                  <a:gd name="T31" fmla="*/ 901 h 1131"/>
                  <a:gd name="T32" fmla="*/ 607 w 701"/>
                  <a:gd name="T33" fmla="*/ 956 h 1131"/>
                  <a:gd name="T34" fmla="*/ 683 w 701"/>
                  <a:gd name="T35" fmla="*/ 994 h 1131"/>
                  <a:gd name="T36" fmla="*/ 658 w 701"/>
                  <a:gd name="T37" fmla="*/ 1004 h 1131"/>
                  <a:gd name="T38" fmla="*/ 585 w 701"/>
                  <a:gd name="T39" fmla="*/ 1003 h 1131"/>
                  <a:gd name="T40" fmla="*/ 598 w 701"/>
                  <a:gd name="T41" fmla="*/ 1123 h 1131"/>
                  <a:gd name="T42" fmla="*/ 535 w 701"/>
                  <a:gd name="T43" fmla="*/ 1086 h 1131"/>
                  <a:gd name="T44" fmla="*/ 456 w 701"/>
                  <a:gd name="T45" fmla="*/ 917 h 1131"/>
                  <a:gd name="T46" fmla="*/ 431 w 701"/>
                  <a:gd name="T47" fmla="*/ 840 h 1131"/>
                  <a:gd name="T48" fmla="*/ 360 w 701"/>
                  <a:gd name="T49" fmla="*/ 785 h 1131"/>
                  <a:gd name="T50" fmla="*/ 298 w 701"/>
                  <a:gd name="T51" fmla="*/ 614 h 1131"/>
                  <a:gd name="T52" fmla="*/ 250 w 701"/>
                  <a:gd name="T53" fmla="*/ 552 h 1131"/>
                  <a:gd name="T54" fmla="*/ 225 w 701"/>
                  <a:gd name="T55" fmla="*/ 462 h 1131"/>
                  <a:gd name="T56" fmla="*/ 161 w 701"/>
                  <a:gd name="T57" fmla="*/ 419 h 1131"/>
                  <a:gd name="T58" fmla="*/ 90 w 701"/>
                  <a:gd name="T59" fmla="*/ 335 h 1131"/>
                  <a:gd name="T60" fmla="*/ 47 w 701"/>
                  <a:gd name="T61" fmla="*/ 217 h 1131"/>
                  <a:gd name="T62" fmla="*/ 31 w 701"/>
                  <a:gd name="T63" fmla="*/ 142 h 1131"/>
                  <a:gd name="T64" fmla="*/ 64 w 701"/>
                  <a:gd name="T65" fmla="*/ 125 h 1131"/>
                  <a:gd name="T66" fmla="*/ 43 w 701"/>
                  <a:gd name="T67" fmla="*/ 68 h 1131"/>
                  <a:gd name="T68" fmla="*/ 7 w 701"/>
                  <a:gd name="T69" fmla="*/ 0 h 113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01"/>
                  <a:gd name="T106" fmla="*/ 0 h 1131"/>
                  <a:gd name="T107" fmla="*/ 701 w 701"/>
                  <a:gd name="T108" fmla="*/ 1131 h 113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01" h="1131">
                    <a:moveTo>
                      <a:pt x="7" y="0"/>
                    </a:moveTo>
                    <a:lnTo>
                      <a:pt x="43" y="22"/>
                    </a:lnTo>
                    <a:lnTo>
                      <a:pt x="59" y="59"/>
                    </a:lnTo>
                    <a:lnTo>
                      <a:pt x="78" y="91"/>
                    </a:lnTo>
                    <a:lnTo>
                      <a:pt x="100" y="110"/>
                    </a:lnTo>
                    <a:lnTo>
                      <a:pt x="142" y="141"/>
                    </a:lnTo>
                    <a:lnTo>
                      <a:pt x="118" y="120"/>
                    </a:lnTo>
                    <a:lnTo>
                      <a:pt x="148" y="164"/>
                    </a:lnTo>
                    <a:lnTo>
                      <a:pt x="193" y="212"/>
                    </a:lnTo>
                    <a:lnTo>
                      <a:pt x="199" y="241"/>
                    </a:lnTo>
                    <a:lnTo>
                      <a:pt x="183" y="216"/>
                    </a:lnTo>
                    <a:lnTo>
                      <a:pt x="193" y="254"/>
                    </a:lnTo>
                    <a:lnTo>
                      <a:pt x="234" y="313"/>
                    </a:lnTo>
                    <a:lnTo>
                      <a:pt x="259" y="344"/>
                    </a:lnTo>
                    <a:lnTo>
                      <a:pt x="288" y="353"/>
                    </a:lnTo>
                    <a:lnTo>
                      <a:pt x="308" y="376"/>
                    </a:lnTo>
                    <a:lnTo>
                      <a:pt x="333" y="397"/>
                    </a:lnTo>
                    <a:lnTo>
                      <a:pt x="382" y="465"/>
                    </a:lnTo>
                    <a:lnTo>
                      <a:pt x="439" y="516"/>
                    </a:lnTo>
                    <a:lnTo>
                      <a:pt x="504" y="564"/>
                    </a:lnTo>
                    <a:lnTo>
                      <a:pt x="554" y="615"/>
                    </a:lnTo>
                    <a:lnTo>
                      <a:pt x="590" y="625"/>
                    </a:lnTo>
                    <a:lnTo>
                      <a:pt x="612" y="649"/>
                    </a:lnTo>
                    <a:lnTo>
                      <a:pt x="574" y="628"/>
                    </a:lnTo>
                    <a:lnTo>
                      <a:pt x="536" y="619"/>
                    </a:lnTo>
                    <a:lnTo>
                      <a:pt x="502" y="606"/>
                    </a:lnTo>
                    <a:lnTo>
                      <a:pt x="458" y="622"/>
                    </a:lnTo>
                    <a:lnTo>
                      <a:pt x="432" y="638"/>
                    </a:lnTo>
                    <a:lnTo>
                      <a:pt x="434" y="689"/>
                    </a:lnTo>
                    <a:lnTo>
                      <a:pt x="449" y="742"/>
                    </a:lnTo>
                    <a:lnTo>
                      <a:pt x="470" y="841"/>
                    </a:lnTo>
                    <a:lnTo>
                      <a:pt x="516" y="901"/>
                    </a:lnTo>
                    <a:lnTo>
                      <a:pt x="562" y="909"/>
                    </a:lnTo>
                    <a:lnTo>
                      <a:pt x="607" y="956"/>
                    </a:lnTo>
                    <a:lnTo>
                      <a:pt x="640" y="958"/>
                    </a:lnTo>
                    <a:lnTo>
                      <a:pt x="683" y="994"/>
                    </a:lnTo>
                    <a:lnTo>
                      <a:pt x="701" y="1037"/>
                    </a:lnTo>
                    <a:lnTo>
                      <a:pt x="658" y="1004"/>
                    </a:lnTo>
                    <a:lnTo>
                      <a:pt x="613" y="1006"/>
                    </a:lnTo>
                    <a:lnTo>
                      <a:pt x="585" y="1003"/>
                    </a:lnTo>
                    <a:lnTo>
                      <a:pt x="574" y="1035"/>
                    </a:lnTo>
                    <a:lnTo>
                      <a:pt x="598" y="1123"/>
                    </a:lnTo>
                    <a:lnTo>
                      <a:pt x="569" y="1131"/>
                    </a:lnTo>
                    <a:lnTo>
                      <a:pt x="535" y="1086"/>
                    </a:lnTo>
                    <a:lnTo>
                      <a:pt x="504" y="981"/>
                    </a:lnTo>
                    <a:lnTo>
                      <a:pt x="456" y="917"/>
                    </a:lnTo>
                    <a:lnTo>
                      <a:pt x="455" y="873"/>
                    </a:lnTo>
                    <a:lnTo>
                      <a:pt x="431" y="840"/>
                    </a:lnTo>
                    <a:lnTo>
                      <a:pt x="384" y="807"/>
                    </a:lnTo>
                    <a:lnTo>
                      <a:pt x="360" y="785"/>
                    </a:lnTo>
                    <a:lnTo>
                      <a:pt x="333" y="676"/>
                    </a:lnTo>
                    <a:lnTo>
                      <a:pt x="298" y="614"/>
                    </a:lnTo>
                    <a:lnTo>
                      <a:pt x="285" y="579"/>
                    </a:lnTo>
                    <a:lnTo>
                      <a:pt x="250" y="552"/>
                    </a:lnTo>
                    <a:lnTo>
                      <a:pt x="229" y="501"/>
                    </a:lnTo>
                    <a:lnTo>
                      <a:pt x="225" y="462"/>
                    </a:lnTo>
                    <a:lnTo>
                      <a:pt x="203" y="438"/>
                    </a:lnTo>
                    <a:lnTo>
                      <a:pt x="161" y="419"/>
                    </a:lnTo>
                    <a:lnTo>
                      <a:pt x="130" y="405"/>
                    </a:lnTo>
                    <a:lnTo>
                      <a:pt x="90" y="335"/>
                    </a:lnTo>
                    <a:lnTo>
                      <a:pt x="80" y="293"/>
                    </a:lnTo>
                    <a:lnTo>
                      <a:pt x="47" y="217"/>
                    </a:lnTo>
                    <a:lnTo>
                      <a:pt x="10" y="184"/>
                    </a:lnTo>
                    <a:lnTo>
                      <a:pt x="31" y="142"/>
                    </a:lnTo>
                    <a:lnTo>
                      <a:pt x="56" y="156"/>
                    </a:lnTo>
                    <a:lnTo>
                      <a:pt x="64" y="125"/>
                    </a:lnTo>
                    <a:lnTo>
                      <a:pt x="65" y="94"/>
                    </a:lnTo>
                    <a:lnTo>
                      <a:pt x="43" y="68"/>
                    </a:lnTo>
                    <a:lnTo>
                      <a:pt x="0" y="4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EA178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" name="Freeform 514"/>
              <p:cNvSpPr>
                <a:spLocks/>
              </p:cNvSpPr>
              <p:nvPr/>
            </p:nvSpPr>
            <p:spPr bwMode="auto">
              <a:xfrm>
                <a:off x="8639175" y="5416550"/>
                <a:ext cx="55563" cy="187325"/>
              </a:xfrm>
              <a:custGeom>
                <a:avLst/>
                <a:gdLst>
                  <a:gd name="T0" fmla="*/ 74 w 74"/>
                  <a:gd name="T1" fmla="*/ 0 h 247"/>
                  <a:gd name="T2" fmla="*/ 67 w 74"/>
                  <a:gd name="T3" fmla="*/ 65 h 247"/>
                  <a:gd name="T4" fmla="*/ 48 w 74"/>
                  <a:gd name="T5" fmla="*/ 125 h 247"/>
                  <a:gd name="T6" fmla="*/ 27 w 74"/>
                  <a:gd name="T7" fmla="*/ 206 h 247"/>
                  <a:gd name="T8" fmla="*/ 14 w 74"/>
                  <a:gd name="T9" fmla="*/ 247 h 247"/>
                  <a:gd name="T10" fmla="*/ 10 w 74"/>
                  <a:gd name="T11" fmla="*/ 216 h 247"/>
                  <a:gd name="T12" fmla="*/ 0 w 74"/>
                  <a:gd name="T13" fmla="*/ 186 h 247"/>
                  <a:gd name="T14" fmla="*/ 18 w 74"/>
                  <a:gd name="T15" fmla="*/ 135 h 247"/>
                  <a:gd name="T16" fmla="*/ 27 w 74"/>
                  <a:gd name="T17" fmla="*/ 86 h 247"/>
                  <a:gd name="T18" fmla="*/ 65 w 74"/>
                  <a:gd name="T19" fmla="*/ 52 h 247"/>
                  <a:gd name="T20" fmla="*/ 74 w 74"/>
                  <a:gd name="T21" fmla="*/ 0 h 2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4"/>
                  <a:gd name="T34" fmla="*/ 0 h 247"/>
                  <a:gd name="T35" fmla="*/ 74 w 74"/>
                  <a:gd name="T36" fmla="*/ 247 h 2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4" h="247">
                    <a:moveTo>
                      <a:pt x="74" y="0"/>
                    </a:moveTo>
                    <a:lnTo>
                      <a:pt x="67" y="65"/>
                    </a:lnTo>
                    <a:lnTo>
                      <a:pt x="48" y="125"/>
                    </a:lnTo>
                    <a:lnTo>
                      <a:pt x="27" y="206"/>
                    </a:lnTo>
                    <a:lnTo>
                      <a:pt x="14" y="247"/>
                    </a:lnTo>
                    <a:lnTo>
                      <a:pt x="10" y="216"/>
                    </a:lnTo>
                    <a:lnTo>
                      <a:pt x="0" y="186"/>
                    </a:lnTo>
                    <a:lnTo>
                      <a:pt x="18" y="135"/>
                    </a:lnTo>
                    <a:lnTo>
                      <a:pt x="27" y="86"/>
                    </a:lnTo>
                    <a:lnTo>
                      <a:pt x="65" y="52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DEA178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Freeform 515"/>
              <p:cNvSpPr>
                <a:spLocks/>
              </p:cNvSpPr>
              <p:nvPr/>
            </p:nvSpPr>
            <p:spPr bwMode="auto">
              <a:xfrm>
                <a:off x="8761413" y="4608513"/>
                <a:ext cx="36512" cy="82550"/>
              </a:xfrm>
              <a:custGeom>
                <a:avLst/>
                <a:gdLst>
                  <a:gd name="T0" fmla="*/ 12 w 42"/>
                  <a:gd name="T1" fmla="*/ 0 h 110"/>
                  <a:gd name="T2" fmla="*/ 38 w 42"/>
                  <a:gd name="T3" fmla="*/ 23 h 110"/>
                  <a:gd name="T4" fmla="*/ 42 w 42"/>
                  <a:gd name="T5" fmla="*/ 82 h 110"/>
                  <a:gd name="T6" fmla="*/ 33 w 42"/>
                  <a:gd name="T7" fmla="*/ 110 h 110"/>
                  <a:gd name="T8" fmla="*/ 0 w 42"/>
                  <a:gd name="T9" fmla="*/ 107 h 110"/>
                  <a:gd name="T10" fmla="*/ 16 w 42"/>
                  <a:gd name="T11" fmla="*/ 65 h 110"/>
                  <a:gd name="T12" fmla="*/ 12 w 42"/>
                  <a:gd name="T13" fmla="*/ 0 h 1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110"/>
                  <a:gd name="T23" fmla="*/ 42 w 42"/>
                  <a:gd name="T24" fmla="*/ 110 h 1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110">
                    <a:moveTo>
                      <a:pt x="12" y="0"/>
                    </a:moveTo>
                    <a:lnTo>
                      <a:pt x="38" y="23"/>
                    </a:lnTo>
                    <a:lnTo>
                      <a:pt x="42" y="82"/>
                    </a:lnTo>
                    <a:lnTo>
                      <a:pt x="33" y="110"/>
                    </a:lnTo>
                    <a:lnTo>
                      <a:pt x="0" y="107"/>
                    </a:lnTo>
                    <a:lnTo>
                      <a:pt x="16" y="6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76C3C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Freeform 516"/>
              <p:cNvSpPr>
                <a:spLocks/>
              </p:cNvSpPr>
              <p:nvPr/>
            </p:nvSpPr>
            <p:spPr bwMode="auto">
              <a:xfrm>
                <a:off x="8732838" y="5276850"/>
                <a:ext cx="28575" cy="104775"/>
              </a:xfrm>
              <a:custGeom>
                <a:avLst/>
                <a:gdLst>
                  <a:gd name="T0" fmla="*/ 38 w 38"/>
                  <a:gd name="T1" fmla="*/ 0 h 140"/>
                  <a:gd name="T2" fmla="*/ 33 w 38"/>
                  <a:gd name="T3" fmla="*/ 70 h 140"/>
                  <a:gd name="T4" fmla="*/ 5 w 38"/>
                  <a:gd name="T5" fmla="*/ 140 h 140"/>
                  <a:gd name="T6" fmla="*/ 0 w 38"/>
                  <a:gd name="T7" fmla="*/ 96 h 140"/>
                  <a:gd name="T8" fmla="*/ 13 w 38"/>
                  <a:gd name="T9" fmla="*/ 44 h 140"/>
                  <a:gd name="T10" fmla="*/ 38 w 38"/>
                  <a:gd name="T11" fmla="*/ 0 h 1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140"/>
                  <a:gd name="T20" fmla="*/ 38 w 38"/>
                  <a:gd name="T21" fmla="*/ 140 h 1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140">
                    <a:moveTo>
                      <a:pt x="38" y="0"/>
                    </a:moveTo>
                    <a:lnTo>
                      <a:pt x="33" y="70"/>
                    </a:lnTo>
                    <a:lnTo>
                      <a:pt x="5" y="140"/>
                    </a:lnTo>
                    <a:lnTo>
                      <a:pt x="0" y="96"/>
                    </a:lnTo>
                    <a:lnTo>
                      <a:pt x="13" y="44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DEA178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Freeform 517"/>
              <p:cNvSpPr>
                <a:spLocks/>
              </p:cNvSpPr>
              <p:nvPr/>
            </p:nvSpPr>
            <p:spPr bwMode="auto">
              <a:xfrm>
                <a:off x="8593138" y="5618163"/>
                <a:ext cx="30162" cy="100012"/>
              </a:xfrm>
              <a:custGeom>
                <a:avLst/>
                <a:gdLst>
                  <a:gd name="T0" fmla="*/ 6 w 45"/>
                  <a:gd name="T1" fmla="*/ 15 h 133"/>
                  <a:gd name="T2" fmla="*/ 45 w 45"/>
                  <a:gd name="T3" fmla="*/ 0 h 133"/>
                  <a:gd name="T4" fmla="*/ 24 w 45"/>
                  <a:gd name="T5" fmla="*/ 46 h 133"/>
                  <a:gd name="T6" fmla="*/ 11 w 45"/>
                  <a:gd name="T7" fmla="*/ 133 h 133"/>
                  <a:gd name="T8" fmla="*/ 0 w 45"/>
                  <a:gd name="T9" fmla="*/ 87 h 133"/>
                  <a:gd name="T10" fmla="*/ 6 w 45"/>
                  <a:gd name="T11" fmla="*/ 15 h 1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133"/>
                  <a:gd name="T20" fmla="*/ 45 w 45"/>
                  <a:gd name="T21" fmla="*/ 133 h 1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133">
                    <a:moveTo>
                      <a:pt x="6" y="15"/>
                    </a:moveTo>
                    <a:lnTo>
                      <a:pt x="45" y="0"/>
                    </a:lnTo>
                    <a:lnTo>
                      <a:pt x="24" y="46"/>
                    </a:lnTo>
                    <a:lnTo>
                      <a:pt x="11" y="133"/>
                    </a:lnTo>
                    <a:lnTo>
                      <a:pt x="0" y="87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DEA178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" name="Freeform 518"/>
              <p:cNvSpPr>
                <a:spLocks/>
              </p:cNvSpPr>
              <p:nvPr/>
            </p:nvSpPr>
            <p:spPr bwMode="auto">
              <a:xfrm>
                <a:off x="8802688" y="5108575"/>
                <a:ext cx="4762" cy="55563"/>
              </a:xfrm>
              <a:custGeom>
                <a:avLst/>
                <a:gdLst>
                  <a:gd name="T0" fmla="*/ 7 w 7"/>
                  <a:gd name="T1" fmla="*/ 0 h 74"/>
                  <a:gd name="T2" fmla="*/ 6 w 7"/>
                  <a:gd name="T3" fmla="*/ 36 h 74"/>
                  <a:gd name="T4" fmla="*/ 0 w 7"/>
                  <a:gd name="T5" fmla="*/ 74 h 74"/>
                  <a:gd name="T6" fmla="*/ 0 w 7"/>
                  <a:gd name="T7" fmla="*/ 30 h 74"/>
                  <a:gd name="T8" fmla="*/ 7 w 7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74"/>
                  <a:gd name="T17" fmla="*/ 7 w 7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74">
                    <a:moveTo>
                      <a:pt x="7" y="0"/>
                    </a:moveTo>
                    <a:lnTo>
                      <a:pt x="6" y="36"/>
                    </a:lnTo>
                    <a:lnTo>
                      <a:pt x="0" y="74"/>
                    </a:lnTo>
                    <a:lnTo>
                      <a:pt x="0" y="3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EA178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Freeform 519"/>
              <p:cNvSpPr>
                <a:spLocks/>
              </p:cNvSpPr>
              <p:nvPr/>
            </p:nvSpPr>
            <p:spPr bwMode="auto">
              <a:xfrm>
                <a:off x="8653463" y="5749925"/>
                <a:ext cx="4762" cy="9525"/>
              </a:xfrm>
              <a:custGeom>
                <a:avLst/>
                <a:gdLst>
                  <a:gd name="T0" fmla="*/ 0 w 6"/>
                  <a:gd name="T1" fmla="*/ 8 h 8"/>
                  <a:gd name="T2" fmla="*/ 3 w 6"/>
                  <a:gd name="T3" fmla="*/ 0 h 8"/>
                  <a:gd name="T4" fmla="*/ 6 w 6"/>
                  <a:gd name="T5" fmla="*/ 5 h 8"/>
                  <a:gd name="T6" fmla="*/ 0 w 6"/>
                  <a:gd name="T7" fmla="*/ 8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8"/>
                  <a:gd name="T14" fmla="*/ 6 w 6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8">
                    <a:moveTo>
                      <a:pt x="0" y="8"/>
                    </a:moveTo>
                    <a:lnTo>
                      <a:pt x="3" y="0"/>
                    </a:lnTo>
                    <a:lnTo>
                      <a:pt x="6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DEA178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" name="Freeform 521"/>
              <p:cNvSpPr>
                <a:spLocks/>
              </p:cNvSpPr>
              <p:nvPr/>
            </p:nvSpPr>
            <p:spPr bwMode="auto">
              <a:xfrm>
                <a:off x="7329488" y="5662613"/>
                <a:ext cx="323850" cy="219075"/>
              </a:xfrm>
              <a:custGeom>
                <a:avLst/>
                <a:gdLst>
                  <a:gd name="T0" fmla="*/ 0 w 431"/>
                  <a:gd name="T1" fmla="*/ 159 h 295"/>
                  <a:gd name="T2" fmla="*/ 6 w 431"/>
                  <a:gd name="T3" fmla="*/ 134 h 295"/>
                  <a:gd name="T4" fmla="*/ 23 w 431"/>
                  <a:gd name="T5" fmla="*/ 127 h 295"/>
                  <a:gd name="T6" fmla="*/ 20 w 431"/>
                  <a:gd name="T7" fmla="*/ 110 h 295"/>
                  <a:gd name="T8" fmla="*/ 69 w 431"/>
                  <a:gd name="T9" fmla="*/ 70 h 295"/>
                  <a:gd name="T10" fmla="*/ 79 w 431"/>
                  <a:gd name="T11" fmla="*/ 73 h 295"/>
                  <a:gd name="T12" fmla="*/ 85 w 431"/>
                  <a:gd name="T13" fmla="*/ 64 h 295"/>
                  <a:gd name="T14" fmla="*/ 110 w 431"/>
                  <a:gd name="T15" fmla="*/ 40 h 295"/>
                  <a:gd name="T16" fmla="*/ 115 w 431"/>
                  <a:gd name="T17" fmla="*/ 7 h 295"/>
                  <a:gd name="T18" fmla="*/ 147 w 431"/>
                  <a:gd name="T19" fmla="*/ 8 h 295"/>
                  <a:gd name="T20" fmla="*/ 176 w 431"/>
                  <a:gd name="T21" fmla="*/ 11 h 295"/>
                  <a:gd name="T22" fmla="*/ 204 w 431"/>
                  <a:gd name="T23" fmla="*/ 29 h 295"/>
                  <a:gd name="T24" fmla="*/ 229 w 431"/>
                  <a:gd name="T25" fmla="*/ 48 h 295"/>
                  <a:gd name="T26" fmla="*/ 259 w 431"/>
                  <a:gd name="T27" fmla="*/ 54 h 295"/>
                  <a:gd name="T28" fmla="*/ 301 w 431"/>
                  <a:gd name="T29" fmla="*/ 62 h 295"/>
                  <a:gd name="T30" fmla="*/ 325 w 431"/>
                  <a:gd name="T31" fmla="*/ 44 h 295"/>
                  <a:gd name="T32" fmla="*/ 356 w 431"/>
                  <a:gd name="T33" fmla="*/ 17 h 295"/>
                  <a:gd name="T34" fmla="*/ 399 w 431"/>
                  <a:gd name="T35" fmla="*/ 17 h 295"/>
                  <a:gd name="T36" fmla="*/ 427 w 431"/>
                  <a:gd name="T37" fmla="*/ 0 h 295"/>
                  <a:gd name="T38" fmla="*/ 431 w 431"/>
                  <a:gd name="T39" fmla="*/ 32 h 295"/>
                  <a:gd name="T40" fmla="*/ 404 w 431"/>
                  <a:gd name="T41" fmla="*/ 60 h 295"/>
                  <a:gd name="T42" fmla="*/ 363 w 431"/>
                  <a:gd name="T43" fmla="*/ 91 h 295"/>
                  <a:gd name="T44" fmla="*/ 345 w 431"/>
                  <a:gd name="T45" fmla="*/ 115 h 295"/>
                  <a:gd name="T46" fmla="*/ 294 w 431"/>
                  <a:gd name="T47" fmla="*/ 151 h 295"/>
                  <a:gd name="T48" fmla="*/ 282 w 431"/>
                  <a:gd name="T49" fmla="*/ 179 h 295"/>
                  <a:gd name="T50" fmla="*/ 260 w 431"/>
                  <a:gd name="T51" fmla="*/ 234 h 295"/>
                  <a:gd name="T52" fmla="*/ 232 w 431"/>
                  <a:gd name="T53" fmla="*/ 254 h 295"/>
                  <a:gd name="T54" fmla="*/ 182 w 431"/>
                  <a:gd name="T55" fmla="*/ 278 h 295"/>
                  <a:gd name="T56" fmla="*/ 134 w 431"/>
                  <a:gd name="T57" fmla="*/ 295 h 295"/>
                  <a:gd name="T58" fmla="*/ 106 w 431"/>
                  <a:gd name="T59" fmla="*/ 271 h 295"/>
                  <a:gd name="T60" fmla="*/ 76 w 431"/>
                  <a:gd name="T61" fmla="*/ 256 h 295"/>
                  <a:gd name="T62" fmla="*/ 65 w 431"/>
                  <a:gd name="T63" fmla="*/ 197 h 295"/>
                  <a:gd name="T64" fmla="*/ 34 w 431"/>
                  <a:gd name="T65" fmla="*/ 191 h 295"/>
                  <a:gd name="T66" fmla="*/ 31 w 431"/>
                  <a:gd name="T67" fmla="*/ 154 h 295"/>
                  <a:gd name="T68" fmla="*/ 0 w 431"/>
                  <a:gd name="T69" fmla="*/ 159 h 2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1"/>
                  <a:gd name="T106" fmla="*/ 0 h 295"/>
                  <a:gd name="T107" fmla="*/ 431 w 431"/>
                  <a:gd name="T108" fmla="*/ 295 h 2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1" h="295">
                    <a:moveTo>
                      <a:pt x="0" y="159"/>
                    </a:moveTo>
                    <a:lnTo>
                      <a:pt x="6" y="134"/>
                    </a:lnTo>
                    <a:lnTo>
                      <a:pt x="23" y="127"/>
                    </a:lnTo>
                    <a:lnTo>
                      <a:pt x="20" y="110"/>
                    </a:lnTo>
                    <a:lnTo>
                      <a:pt x="69" y="70"/>
                    </a:lnTo>
                    <a:lnTo>
                      <a:pt x="79" y="73"/>
                    </a:lnTo>
                    <a:lnTo>
                      <a:pt x="85" y="64"/>
                    </a:lnTo>
                    <a:lnTo>
                      <a:pt x="110" y="40"/>
                    </a:lnTo>
                    <a:lnTo>
                      <a:pt x="115" y="7"/>
                    </a:lnTo>
                    <a:lnTo>
                      <a:pt x="147" y="8"/>
                    </a:lnTo>
                    <a:lnTo>
                      <a:pt x="176" y="11"/>
                    </a:lnTo>
                    <a:lnTo>
                      <a:pt x="204" y="29"/>
                    </a:lnTo>
                    <a:lnTo>
                      <a:pt x="229" y="48"/>
                    </a:lnTo>
                    <a:lnTo>
                      <a:pt x="259" y="54"/>
                    </a:lnTo>
                    <a:lnTo>
                      <a:pt x="301" y="62"/>
                    </a:lnTo>
                    <a:lnTo>
                      <a:pt x="325" y="44"/>
                    </a:lnTo>
                    <a:lnTo>
                      <a:pt x="356" y="17"/>
                    </a:lnTo>
                    <a:lnTo>
                      <a:pt x="399" y="17"/>
                    </a:lnTo>
                    <a:lnTo>
                      <a:pt x="427" y="0"/>
                    </a:lnTo>
                    <a:lnTo>
                      <a:pt x="431" y="32"/>
                    </a:lnTo>
                    <a:lnTo>
                      <a:pt x="404" y="60"/>
                    </a:lnTo>
                    <a:lnTo>
                      <a:pt x="363" y="91"/>
                    </a:lnTo>
                    <a:lnTo>
                      <a:pt x="345" y="115"/>
                    </a:lnTo>
                    <a:lnTo>
                      <a:pt x="294" y="151"/>
                    </a:lnTo>
                    <a:lnTo>
                      <a:pt x="282" y="179"/>
                    </a:lnTo>
                    <a:lnTo>
                      <a:pt x="260" y="234"/>
                    </a:lnTo>
                    <a:lnTo>
                      <a:pt x="232" y="254"/>
                    </a:lnTo>
                    <a:lnTo>
                      <a:pt x="182" y="278"/>
                    </a:lnTo>
                    <a:lnTo>
                      <a:pt x="134" y="295"/>
                    </a:lnTo>
                    <a:lnTo>
                      <a:pt x="106" y="271"/>
                    </a:lnTo>
                    <a:lnTo>
                      <a:pt x="76" y="256"/>
                    </a:lnTo>
                    <a:lnTo>
                      <a:pt x="65" y="197"/>
                    </a:lnTo>
                    <a:lnTo>
                      <a:pt x="34" y="191"/>
                    </a:lnTo>
                    <a:lnTo>
                      <a:pt x="31" y="154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DEA178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" name="Freeform 523"/>
              <p:cNvSpPr>
                <a:spLocks/>
              </p:cNvSpPr>
              <p:nvPr/>
            </p:nvSpPr>
            <p:spPr bwMode="auto">
              <a:xfrm>
                <a:off x="1512888" y="2997199"/>
                <a:ext cx="585787" cy="787400"/>
              </a:xfrm>
              <a:custGeom>
                <a:avLst/>
                <a:gdLst>
                  <a:gd name="T0" fmla="*/ 0 w 781"/>
                  <a:gd name="T1" fmla="*/ 645 h 1042"/>
                  <a:gd name="T2" fmla="*/ 170 w 781"/>
                  <a:gd name="T3" fmla="*/ 616 h 1042"/>
                  <a:gd name="T4" fmla="*/ 256 w 781"/>
                  <a:gd name="T5" fmla="*/ 592 h 1042"/>
                  <a:gd name="T6" fmla="*/ 300 w 781"/>
                  <a:gd name="T7" fmla="*/ 558 h 1042"/>
                  <a:gd name="T8" fmla="*/ 305 w 781"/>
                  <a:gd name="T9" fmla="*/ 505 h 1042"/>
                  <a:gd name="T10" fmla="*/ 295 w 781"/>
                  <a:gd name="T11" fmla="*/ 455 h 1042"/>
                  <a:gd name="T12" fmla="*/ 296 w 781"/>
                  <a:gd name="T13" fmla="*/ 391 h 1042"/>
                  <a:gd name="T14" fmla="*/ 370 w 781"/>
                  <a:gd name="T15" fmla="*/ 374 h 1042"/>
                  <a:gd name="T16" fmla="*/ 378 w 781"/>
                  <a:gd name="T17" fmla="*/ 308 h 1042"/>
                  <a:gd name="T18" fmla="*/ 412 w 781"/>
                  <a:gd name="T19" fmla="*/ 265 h 1042"/>
                  <a:gd name="T20" fmla="*/ 418 w 781"/>
                  <a:gd name="T21" fmla="*/ 216 h 1042"/>
                  <a:gd name="T22" fmla="*/ 453 w 781"/>
                  <a:gd name="T23" fmla="*/ 207 h 1042"/>
                  <a:gd name="T24" fmla="*/ 478 w 781"/>
                  <a:gd name="T25" fmla="*/ 172 h 1042"/>
                  <a:gd name="T26" fmla="*/ 498 w 781"/>
                  <a:gd name="T27" fmla="*/ 146 h 1042"/>
                  <a:gd name="T28" fmla="*/ 531 w 781"/>
                  <a:gd name="T29" fmla="*/ 137 h 1042"/>
                  <a:gd name="T30" fmla="*/ 584 w 781"/>
                  <a:gd name="T31" fmla="*/ 0 h 1042"/>
                  <a:gd name="T32" fmla="*/ 687 w 781"/>
                  <a:gd name="T33" fmla="*/ 98 h 1042"/>
                  <a:gd name="T34" fmla="*/ 667 w 781"/>
                  <a:gd name="T35" fmla="*/ 121 h 1042"/>
                  <a:gd name="T36" fmla="*/ 673 w 781"/>
                  <a:gd name="T37" fmla="*/ 149 h 1042"/>
                  <a:gd name="T38" fmla="*/ 722 w 781"/>
                  <a:gd name="T39" fmla="*/ 167 h 1042"/>
                  <a:gd name="T40" fmla="*/ 751 w 781"/>
                  <a:gd name="T41" fmla="*/ 170 h 1042"/>
                  <a:gd name="T42" fmla="*/ 775 w 781"/>
                  <a:gd name="T43" fmla="*/ 227 h 1042"/>
                  <a:gd name="T44" fmla="*/ 731 w 781"/>
                  <a:gd name="T45" fmla="*/ 222 h 1042"/>
                  <a:gd name="T46" fmla="*/ 763 w 781"/>
                  <a:gd name="T47" fmla="*/ 244 h 1042"/>
                  <a:gd name="T48" fmla="*/ 776 w 781"/>
                  <a:gd name="T49" fmla="*/ 270 h 1042"/>
                  <a:gd name="T50" fmla="*/ 781 w 781"/>
                  <a:gd name="T51" fmla="*/ 298 h 1042"/>
                  <a:gd name="T52" fmla="*/ 769 w 781"/>
                  <a:gd name="T53" fmla="*/ 344 h 1042"/>
                  <a:gd name="T54" fmla="*/ 760 w 781"/>
                  <a:gd name="T55" fmla="*/ 374 h 1042"/>
                  <a:gd name="T56" fmla="*/ 733 w 781"/>
                  <a:gd name="T57" fmla="*/ 390 h 1042"/>
                  <a:gd name="T58" fmla="*/ 703 w 781"/>
                  <a:gd name="T59" fmla="*/ 395 h 1042"/>
                  <a:gd name="T60" fmla="*/ 694 w 781"/>
                  <a:gd name="T61" fmla="*/ 434 h 1042"/>
                  <a:gd name="T62" fmla="*/ 673 w 781"/>
                  <a:gd name="T63" fmla="*/ 463 h 1042"/>
                  <a:gd name="T64" fmla="*/ 658 w 781"/>
                  <a:gd name="T65" fmla="*/ 497 h 1042"/>
                  <a:gd name="T66" fmla="*/ 632 w 781"/>
                  <a:gd name="T67" fmla="*/ 525 h 1042"/>
                  <a:gd name="T68" fmla="*/ 632 w 781"/>
                  <a:gd name="T69" fmla="*/ 559 h 1042"/>
                  <a:gd name="T70" fmla="*/ 655 w 781"/>
                  <a:gd name="T71" fmla="*/ 584 h 1042"/>
                  <a:gd name="T72" fmla="*/ 672 w 781"/>
                  <a:gd name="T73" fmla="*/ 614 h 1042"/>
                  <a:gd name="T74" fmla="*/ 666 w 781"/>
                  <a:gd name="T75" fmla="*/ 669 h 1042"/>
                  <a:gd name="T76" fmla="*/ 632 w 781"/>
                  <a:gd name="T77" fmla="*/ 706 h 1042"/>
                  <a:gd name="T78" fmla="*/ 602 w 781"/>
                  <a:gd name="T79" fmla="*/ 681 h 1042"/>
                  <a:gd name="T80" fmla="*/ 594 w 781"/>
                  <a:gd name="T81" fmla="*/ 733 h 1042"/>
                  <a:gd name="T82" fmla="*/ 560 w 781"/>
                  <a:gd name="T83" fmla="*/ 774 h 1042"/>
                  <a:gd name="T84" fmla="*/ 559 w 781"/>
                  <a:gd name="T85" fmla="*/ 824 h 1042"/>
                  <a:gd name="T86" fmla="*/ 571 w 781"/>
                  <a:gd name="T87" fmla="*/ 858 h 1042"/>
                  <a:gd name="T88" fmla="*/ 593 w 781"/>
                  <a:gd name="T89" fmla="*/ 879 h 1042"/>
                  <a:gd name="T90" fmla="*/ 553 w 781"/>
                  <a:gd name="T91" fmla="*/ 934 h 1042"/>
                  <a:gd name="T92" fmla="*/ 548 w 781"/>
                  <a:gd name="T93" fmla="*/ 977 h 1042"/>
                  <a:gd name="T94" fmla="*/ 525 w 781"/>
                  <a:gd name="T95" fmla="*/ 1018 h 1042"/>
                  <a:gd name="T96" fmla="*/ 501 w 781"/>
                  <a:gd name="T97" fmla="*/ 1042 h 1042"/>
                  <a:gd name="T98" fmla="*/ 476 w 781"/>
                  <a:gd name="T99" fmla="*/ 1014 h 1042"/>
                  <a:gd name="T100" fmla="*/ 446 w 781"/>
                  <a:gd name="T101" fmla="*/ 981 h 1042"/>
                  <a:gd name="T102" fmla="*/ 417 w 781"/>
                  <a:gd name="T103" fmla="*/ 990 h 1042"/>
                  <a:gd name="T104" fmla="*/ 313 w 781"/>
                  <a:gd name="T105" fmla="*/ 1015 h 1042"/>
                  <a:gd name="T106" fmla="*/ 345 w 781"/>
                  <a:gd name="T107" fmla="*/ 980 h 1042"/>
                  <a:gd name="T108" fmla="*/ 339 w 781"/>
                  <a:gd name="T109" fmla="*/ 952 h 1042"/>
                  <a:gd name="T110" fmla="*/ 313 w 781"/>
                  <a:gd name="T111" fmla="*/ 914 h 1042"/>
                  <a:gd name="T112" fmla="*/ 277 w 781"/>
                  <a:gd name="T113" fmla="*/ 901 h 1042"/>
                  <a:gd name="T114" fmla="*/ 230 w 781"/>
                  <a:gd name="T115" fmla="*/ 866 h 1042"/>
                  <a:gd name="T116" fmla="*/ 240 w 781"/>
                  <a:gd name="T117" fmla="*/ 901 h 1042"/>
                  <a:gd name="T118" fmla="*/ 204 w 781"/>
                  <a:gd name="T119" fmla="*/ 893 h 1042"/>
                  <a:gd name="T120" fmla="*/ 139 w 781"/>
                  <a:gd name="T121" fmla="*/ 906 h 1042"/>
                  <a:gd name="T122" fmla="*/ 20 w 781"/>
                  <a:gd name="T123" fmla="*/ 692 h 1042"/>
                  <a:gd name="T124" fmla="*/ 0 w 781"/>
                  <a:gd name="T125" fmla="*/ 645 h 104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81"/>
                  <a:gd name="T190" fmla="*/ 0 h 1042"/>
                  <a:gd name="T191" fmla="*/ 781 w 781"/>
                  <a:gd name="T192" fmla="*/ 1042 h 104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81" h="1042">
                    <a:moveTo>
                      <a:pt x="0" y="645"/>
                    </a:moveTo>
                    <a:lnTo>
                      <a:pt x="170" y="616"/>
                    </a:lnTo>
                    <a:lnTo>
                      <a:pt x="256" y="592"/>
                    </a:lnTo>
                    <a:lnTo>
                      <a:pt x="300" y="558"/>
                    </a:lnTo>
                    <a:lnTo>
                      <a:pt x="305" y="505"/>
                    </a:lnTo>
                    <a:lnTo>
                      <a:pt x="295" y="455"/>
                    </a:lnTo>
                    <a:lnTo>
                      <a:pt x="296" y="391"/>
                    </a:lnTo>
                    <a:lnTo>
                      <a:pt x="370" y="374"/>
                    </a:lnTo>
                    <a:lnTo>
                      <a:pt x="378" y="308"/>
                    </a:lnTo>
                    <a:lnTo>
                      <a:pt x="412" y="265"/>
                    </a:lnTo>
                    <a:lnTo>
                      <a:pt x="418" y="216"/>
                    </a:lnTo>
                    <a:lnTo>
                      <a:pt x="453" y="207"/>
                    </a:lnTo>
                    <a:lnTo>
                      <a:pt x="478" y="172"/>
                    </a:lnTo>
                    <a:lnTo>
                      <a:pt x="498" y="146"/>
                    </a:lnTo>
                    <a:lnTo>
                      <a:pt x="531" y="137"/>
                    </a:lnTo>
                    <a:lnTo>
                      <a:pt x="584" y="0"/>
                    </a:lnTo>
                    <a:lnTo>
                      <a:pt x="687" y="98"/>
                    </a:lnTo>
                    <a:lnTo>
                      <a:pt x="667" y="121"/>
                    </a:lnTo>
                    <a:lnTo>
                      <a:pt x="673" y="149"/>
                    </a:lnTo>
                    <a:lnTo>
                      <a:pt x="722" y="167"/>
                    </a:lnTo>
                    <a:lnTo>
                      <a:pt x="751" y="170"/>
                    </a:lnTo>
                    <a:lnTo>
                      <a:pt x="775" y="227"/>
                    </a:lnTo>
                    <a:lnTo>
                      <a:pt x="731" y="222"/>
                    </a:lnTo>
                    <a:lnTo>
                      <a:pt x="763" y="244"/>
                    </a:lnTo>
                    <a:lnTo>
                      <a:pt x="776" y="270"/>
                    </a:lnTo>
                    <a:lnTo>
                      <a:pt x="781" y="298"/>
                    </a:lnTo>
                    <a:lnTo>
                      <a:pt x="769" y="344"/>
                    </a:lnTo>
                    <a:lnTo>
                      <a:pt x="760" y="374"/>
                    </a:lnTo>
                    <a:lnTo>
                      <a:pt x="733" y="390"/>
                    </a:lnTo>
                    <a:lnTo>
                      <a:pt x="703" y="395"/>
                    </a:lnTo>
                    <a:lnTo>
                      <a:pt x="694" y="434"/>
                    </a:lnTo>
                    <a:lnTo>
                      <a:pt x="673" y="463"/>
                    </a:lnTo>
                    <a:lnTo>
                      <a:pt x="658" y="497"/>
                    </a:lnTo>
                    <a:lnTo>
                      <a:pt x="632" y="525"/>
                    </a:lnTo>
                    <a:lnTo>
                      <a:pt x="632" y="559"/>
                    </a:lnTo>
                    <a:lnTo>
                      <a:pt x="655" y="584"/>
                    </a:lnTo>
                    <a:lnTo>
                      <a:pt x="672" y="614"/>
                    </a:lnTo>
                    <a:lnTo>
                      <a:pt x="666" y="669"/>
                    </a:lnTo>
                    <a:lnTo>
                      <a:pt x="632" y="706"/>
                    </a:lnTo>
                    <a:lnTo>
                      <a:pt x="602" y="681"/>
                    </a:lnTo>
                    <a:lnTo>
                      <a:pt x="594" y="733"/>
                    </a:lnTo>
                    <a:lnTo>
                      <a:pt x="560" y="774"/>
                    </a:lnTo>
                    <a:lnTo>
                      <a:pt x="559" y="824"/>
                    </a:lnTo>
                    <a:lnTo>
                      <a:pt x="571" y="858"/>
                    </a:lnTo>
                    <a:lnTo>
                      <a:pt x="593" y="879"/>
                    </a:lnTo>
                    <a:lnTo>
                      <a:pt x="553" y="934"/>
                    </a:lnTo>
                    <a:lnTo>
                      <a:pt x="548" y="977"/>
                    </a:lnTo>
                    <a:lnTo>
                      <a:pt x="525" y="1018"/>
                    </a:lnTo>
                    <a:lnTo>
                      <a:pt x="501" y="1042"/>
                    </a:lnTo>
                    <a:lnTo>
                      <a:pt x="476" y="1014"/>
                    </a:lnTo>
                    <a:lnTo>
                      <a:pt x="446" y="981"/>
                    </a:lnTo>
                    <a:lnTo>
                      <a:pt x="417" y="990"/>
                    </a:lnTo>
                    <a:lnTo>
                      <a:pt x="313" y="1015"/>
                    </a:lnTo>
                    <a:lnTo>
                      <a:pt x="345" y="980"/>
                    </a:lnTo>
                    <a:lnTo>
                      <a:pt x="339" y="952"/>
                    </a:lnTo>
                    <a:lnTo>
                      <a:pt x="313" y="914"/>
                    </a:lnTo>
                    <a:lnTo>
                      <a:pt x="277" y="901"/>
                    </a:lnTo>
                    <a:lnTo>
                      <a:pt x="230" y="866"/>
                    </a:lnTo>
                    <a:lnTo>
                      <a:pt x="240" y="901"/>
                    </a:lnTo>
                    <a:lnTo>
                      <a:pt x="204" y="893"/>
                    </a:lnTo>
                    <a:lnTo>
                      <a:pt x="139" y="906"/>
                    </a:lnTo>
                    <a:lnTo>
                      <a:pt x="20" y="692"/>
                    </a:lnTo>
                    <a:lnTo>
                      <a:pt x="0" y="645"/>
                    </a:lnTo>
                    <a:close/>
                  </a:path>
                </a:pathLst>
              </a:custGeom>
              <a:solidFill>
                <a:srgbClr val="C76C3C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Freeform 524"/>
              <p:cNvSpPr>
                <a:spLocks/>
              </p:cNvSpPr>
              <p:nvPr/>
            </p:nvSpPr>
            <p:spPr bwMode="auto">
              <a:xfrm>
                <a:off x="2093913" y="3162299"/>
                <a:ext cx="3175" cy="1588"/>
              </a:xfrm>
              <a:custGeom>
                <a:avLst/>
                <a:gdLst>
                  <a:gd name="T0" fmla="*/ 0 w 5"/>
                  <a:gd name="T1" fmla="*/ 0 h 5"/>
                  <a:gd name="T2" fmla="*/ 5 w 5"/>
                  <a:gd name="T3" fmla="*/ 2 h 5"/>
                  <a:gd name="T4" fmla="*/ 5 w 5"/>
                  <a:gd name="T5" fmla="*/ 5 h 5"/>
                  <a:gd name="T6" fmla="*/ 0 w 5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5"/>
                  <a:gd name="T14" fmla="*/ 5 w 5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5">
                    <a:moveTo>
                      <a:pt x="0" y="0"/>
                    </a:moveTo>
                    <a:lnTo>
                      <a:pt x="5" y="2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DEC5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 525"/>
              <p:cNvSpPr>
                <a:spLocks/>
              </p:cNvSpPr>
              <p:nvPr/>
            </p:nvSpPr>
            <p:spPr bwMode="auto">
              <a:xfrm>
                <a:off x="2039938" y="3484562"/>
                <a:ext cx="0" cy="6350"/>
              </a:xfrm>
              <a:custGeom>
                <a:avLst/>
                <a:gdLst>
                  <a:gd name="T0" fmla="*/ 0 w 4"/>
                  <a:gd name="T1" fmla="*/ 8 h 12"/>
                  <a:gd name="T2" fmla="*/ 4 w 4"/>
                  <a:gd name="T3" fmla="*/ 0 h 12"/>
                  <a:gd name="T4" fmla="*/ 4 w 4"/>
                  <a:gd name="T5" fmla="*/ 12 h 12"/>
                  <a:gd name="T6" fmla="*/ 0 w 4"/>
                  <a:gd name="T7" fmla="*/ 8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0" y="8"/>
                    </a:moveTo>
                    <a:lnTo>
                      <a:pt x="4" y="0"/>
                    </a:lnTo>
                    <a:lnTo>
                      <a:pt x="4" y="1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0DEC5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Freeform 526"/>
              <p:cNvSpPr>
                <a:spLocks/>
              </p:cNvSpPr>
              <p:nvPr/>
            </p:nvSpPr>
            <p:spPr bwMode="auto">
              <a:xfrm>
                <a:off x="2100263" y="3170237"/>
                <a:ext cx="3175" cy="1587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0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A9B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Freeform 527"/>
              <p:cNvSpPr>
                <a:spLocks/>
              </p:cNvSpPr>
              <p:nvPr/>
            </p:nvSpPr>
            <p:spPr bwMode="auto">
              <a:xfrm>
                <a:off x="1876425" y="3402012"/>
                <a:ext cx="792163" cy="788987"/>
              </a:xfrm>
              <a:custGeom>
                <a:avLst/>
                <a:gdLst>
                  <a:gd name="T0" fmla="*/ 43 w 1064"/>
                  <a:gd name="T1" fmla="*/ 483 h 1057"/>
                  <a:gd name="T2" fmla="*/ 71 w 1064"/>
                  <a:gd name="T3" fmla="*/ 399 h 1057"/>
                  <a:gd name="T4" fmla="*/ 89 w 1064"/>
                  <a:gd name="T5" fmla="*/ 323 h 1057"/>
                  <a:gd name="T6" fmla="*/ 78 w 1064"/>
                  <a:gd name="T7" fmla="*/ 239 h 1057"/>
                  <a:gd name="T8" fmla="*/ 120 w 1064"/>
                  <a:gd name="T9" fmla="*/ 146 h 1057"/>
                  <a:gd name="T10" fmla="*/ 184 w 1064"/>
                  <a:gd name="T11" fmla="*/ 134 h 1057"/>
                  <a:gd name="T12" fmla="*/ 221 w 1064"/>
                  <a:gd name="T13" fmla="*/ 204 h 1057"/>
                  <a:gd name="T14" fmla="*/ 287 w 1064"/>
                  <a:gd name="T15" fmla="*/ 169 h 1057"/>
                  <a:gd name="T16" fmla="*/ 269 w 1064"/>
                  <a:gd name="T17" fmla="*/ 122 h 1057"/>
                  <a:gd name="T18" fmla="*/ 274 w 1064"/>
                  <a:gd name="T19" fmla="*/ 14 h 1057"/>
                  <a:gd name="T20" fmla="*/ 335 w 1064"/>
                  <a:gd name="T21" fmla="*/ 0 h 1057"/>
                  <a:gd name="T22" fmla="*/ 356 w 1064"/>
                  <a:gd name="T23" fmla="*/ 88 h 1057"/>
                  <a:gd name="T24" fmla="*/ 329 w 1064"/>
                  <a:gd name="T25" fmla="*/ 121 h 1057"/>
                  <a:gd name="T26" fmla="*/ 391 w 1064"/>
                  <a:gd name="T27" fmla="*/ 142 h 1057"/>
                  <a:gd name="T28" fmla="*/ 451 w 1064"/>
                  <a:gd name="T29" fmla="*/ 201 h 1057"/>
                  <a:gd name="T30" fmla="*/ 492 w 1064"/>
                  <a:gd name="T31" fmla="*/ 157 h 1057"/>
                  <a:gd name="T32" fmla="*/ 506 w 1064"/>
                  <a:gd name="T33" fmla="*/ 67 h 1057"/>
                  <a:gd name="T34" fmla="*/ 613 w 1064"/>
                  <a:gd name="T35" fmla="*/ 46 h 1057"/>
                  <a:gd name="T36" fmla="*/ 739 w 1064"/>
                  <a:gd name="T37" fmla="*/ 25 h 1057"/>
                  <a:gd name="T38" fmla="*/ 782 w 1064"/>
                  <a:gd name="T39" fmla="*/ 84 h 1057"/>
                  <a:gd name="T40" fmla="*/ 756 w 1064"/>
                  <a:gd name="T41" fmla="*/ 132 h 1057"/>
                  <a:gd name="T42" fmla="*/ 781 w 1064"/>
                  <a:gd name="T43" fmla="*/ 196 h 1057"/>
                  <a:gd name="T44" fmla="*/ 837 w 1064"/>
                  <a:gd name="T45" fmla="*/ 160 h 1057"/>
                  <a:gd name="T46" fmla="*/ 890 w 1064"/>
                  <a:gd name="T47" fmla="*/ 225 h 1057"/>
                  <a:gd name="T48" fmla="*/ 925 w 1064"/>
                  <a:gd name="T49" fmla="*/ 307 h 1057"/>
                  <a:gd name="T50" fmla="*/ 1018 w 1064"/>
                  <a:gd name="T51" fmla="*/ 304 h 1057"/>
                  <a:gd name="T52" fmla="*/ 993 w 1064"/>
                  <a:gd name="T53" fmla="*/ 466 h 1057"/>
                  <a:gd name="T54" fmla="*/ 1023 w 1064"/>
                  <a:gd name="T55" fmla="*/ 548 h 1057"/>
                  <a:gd name="T56" fmla="*/ 1011 w 1064"/>
                  <a:gd name="T57" fmla="*/ 613 h 1057"/>
                  <a:gd name="T58" fmla="*/ 927 w 1064"/>
                  <a:gd name="T59" fmla="*/ 571 h 1057"/>
                  <a:gd name="T60" fmla="*/ 861 w 1064"/>
                  <a:gd name="T61" fmla="*/ 576 h 1057"/>
                  <a:gd name="T62" fmla="*/ 729 w 1064"/>
                  <a:gd name="T63" fmla="*/ 482 h 1057"/>
                  <a:gd name="T64" fmla="*/ 700 w 1064"/>
                  <a:gd name="T65" fmla="*/ 520 h 1057"/>
                  <a:gd name="T66" fmla="*/ 739 w 1064"/>
                  <a:gd name="T67" fmla="*/ 594 h 1057"/>
                  <a:gd name="T68" fmla="*/ 721 w 1064"/>
                  <a:gd name="T69" fmla="*/ 695 h 1057"/>
                  <a:gd name="T70" fmla="*/ 675 w 1064"/>
                  <a:gd name="T71" fmla="*/ 767 h 1057"/>
                  <a:gd name="T72" fmla="*/ 661 w 1064"/>
                  <a:gd name="T73" fmla="*/ 847 h 1057"/>
                  <a:gd name="T74" fmla="*/ 723 w 1064"/>
                  <a:gd name="T75" fmla="*/ 827 h 1057"/>
                  <a:gd name="T76" fmla="*/ 786 w 1064"/>
                  <a:gd name="T77" fmla="*/ 800 h 1057"/>
                  <a:gd name="T78" fmla="*/ 766 w 1064"/>
                  <a:gd name="T79" fmla="*/ 923 h 1057"/>
                  <a:gd name="T80" fmla="*/ 730 w 1064"/>
                  <a:gd name="T81" fmla="*/ 1004 h 1057"/>
                  <a:gd name="T82" fmla="*/ 609 w 1064"/>
                  <a:gd name="T83" fmla="*/ 1056 h 1057"/>
                  <a:gd name="T84" fmla="*/ 553 w 1064"/>
                  <a:gd name="T85" fmla="*/ 983 h 1057"/>
                  <a:gd name="T86" fmla="*/ 519 w 1064"/>
                  <a:gd name="T87" fmla="*/ 1020 h 1057"/>
                  <a:gd name="T88" fmla="*/ 492 w 1064"/>
                  <a:gd name="T89" fmla="*/ 962 h 1057"/>
                  <a:gd name="T90" fmla="*/ 451 w 1064"/>
                  <a:gd name="T91" fmla="*/ 895 h 1057"/>
                  <a:gd name="T92" fmla="*/ 353 w 1064"/>
                  <a:gd name="T93" fmla="*/ 881 h 1057"/>
                  <a:gd name="T94" fmla="*/ 300 w 1064"/>
                  <a:gd name="T95" fmla="*/ 869 h 1057"/>
                  <a:gd name="T96" fmla="*/ 256 w 1064"/>
                  <a:gd name="T97" fmla="*/ 825 h 1057"/>
                  <a:gd name="T98" fmla="*/ 205 w 1064"/>
                  <a:gd name="T99" fmla="*/ 782 h 1057"/>
                  <a:gd name="T100" fmla="*/ 140 w 1064"/>
                  <a:gd name="T101" fmla="*/ 785 h 1057"/>
                  <a:gd name="T102" fmla="*/ 77 w 1064"/>
                  <a:gd name="T103" fmla="*/ 734 h 1057"/>
                  <a:gd name="T104" fmla="*/ 1 w 1064"/>
                  <a:gd name="T105" fmla="*/ 653 h 1057"/>
                  <a:gd name="T106" fmla="*/ 0 w 1064"/>
                  <a:gd name="T107" fmla="*/ 551 h 105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64"/>
                  <a:gd name="T163" fmla="*/ 0 h 1057"/>
                  <a:gd name="T164" fmla="*/ 1064 w 1064"/>
                  <a:gd name="T165" fmla="*/ 1057 h 105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64" h="1057">
                    <a:moveTo>
                      <a:pt x="19" y="507"/>
                    </a:moveTo>
                    <a:lnTo>
                      <a:pt x="43" y="483"/>
                    </a:lnTo>
                    <a:lnTo>
                      <a:pt x="66" y="442"/>
                    </a:lnTo>
                    <a:lnTo>
                      <a:pt x="71" y="399"/>
                    </a:lnTo>
                    <a:lnTo>
                      <a:pt x="111" y="344"/>
                    </a:lnTo>
                    <a:lnTo>
                      <a:pt x="89" y="323"/>
                    </a:lnTo>
                    <a:lnTo>
                      <a:pt x="77" y="289"/>
                    </a:lnTo>
                    <a:lnTo>
                      <a:pt x="78" y="239"/>
                    </a:lnTo>
                    <a:lnTo>
                      <a:pt x="112" y="198"/>
                    </a:lnTo>
                    <a:lnTo>
                      <a:pt x="120" y="146"/>
                    </a:lnTo>
                    <a:lnTo>
                      <a:pt x="150" y="171"/>
                    </a:lnTo>
                    <a:lnTo>
                      <a:pt x="184" y="134"/>
                    </a:lnTo>
                    <a:lnTo>
                      <a:pt x="202" y="161"/>
                    </a:lnTo>
                    <a:lnTo>
                      <a:pt x="221" y="204"/>
                    </a:lnTo>
                    <a:lnTo>
                      <a:pt x="255" y="204"/>
                    </a:lnTo>
                    <a:lnTo>
                      <a:pt x="287" y="169"/>
                    </a:lnTo>
                    <a:lnTo>
                      <a:pt x="303" y="137"/>
                    </a:lnTo>
                    <a:lnTo>
                      <a:pt x="269" y="122"/>
                    </a:lnTo>
                    <a:lnTo>
                      <a:pt x="269" y="46"/>
                    </a:lnTo>
                    <a:lnTo>
                      <a:pt x="274" y="14"/>
                    </a:lnTo>
                    <a:lnTo>
                      <a:pt x="302" y="19"/>
                    </a:lnTo>
                    <a:lnTo>
                      <a:pt x="335" y="0"/>
                    </a:lnTo>
                    <a:lnTo>
                      <a:pt x="352" y="42"/>
                    </a:lnTo>
                    <a:lnTo>
                      <a:pt x="356" y="88"/>
                    </a:lnTo>
                    <a:lnTo>
                      <a:pt x="373" y="112"/>
                    </a:lnTo>
                    <a:lnTo>
                      <a:pt x="329" y="121"/>
                    </a:lnTo>
                    <a:lnTo>
                      <a:pt x="371" y="117"/>
                    </a:lnTo>
                    <a:lnTo>
                      <a:pt x="391" y="142"/>
                    </a:lnTo>
                    <a:lnTo>
                      <a:pt x="418" y="199"/>
                    </a:lnTo>
                    <a:lnTo>
                      <a:pt x="451" y="201"/>
                    </a:lnTo>
                    <a:lnTo>
                      <a:pt x="479" y="203"/>
                    </a:lnTo>
                    <a:lnTo>
                      <a:pt x="492" y="157"/>
                    </a:lnTo>
                    <a:lnTo>
                      <a:pt x="492" y="92"/>
                    </a:lnTo>
                    <a:lnTo>
                      <a:pt x="506" y="67"/>
                    </a:lnTo>
                    <a:lnTo>
                      <a:pt x="583" y="58"/>
                    </a:lnTo>
                    <a:lnTo>
                      <a:pt x="613" y="46"/>
                    </a:lnTo>
                    <a:lnTo>
                      <a:pt x="639" y="58"/>
                    </a:lnTo>
                    <a:lnTo>
                      <a:pt x="739" y="25"/>
                    </a:lnTo>
                    <a:lnTo>
                      <a:pt x="751" y="52"/>
                    </a:lnTo>
                    <a:lnTo>
                      <a:pt x="782" y="84"/>
                    </a:lnTo>
                    <a:lnTo>
                      <a:pt x="789" y="116"/>
                    </a:lnTo>
                    <a:lnTo>
                      <a:pt x="756" y="132"/>
                    </a:lnTo>
                    <a:lnTo>
                      <a:pt x="790" y="133"/>
                    </a:lnTo>
                    <a:lnTo>
                      <a:pt x="781" y="196"/>
                    </a:lnTo>
                    <a:lnTo>
                      <a:pt x="828" y="122"/>
                    </a:lnTo>
                    <a:lnTo>
                      <a:pt x="837" y="160"/>
                    </a:lnTo>
                    <a:lnTo>
                      <a:pt x="866" y="199"/>
                    </a:lnTo>
                    <a:lnTo>
                      <a:pt x="890" y="225"/>
                    </a:lnTo>
                    <a:lnTo>
                      <a:pt x="912" y="251"/>
                    </a:lnTo>
                    <a:lnTo>
                      <a:pt x="925" y="307"/>
                    </a:lnTo>
                    <a:lnTo>
                      <a:pt x="973" y="322"/>
                    </a:lnTo>
                    <a:lnTo>
                      <a:pt x="1018" y="304"/>
                    </a:lnTo>
                    <a:lnTo>
                      <a:pt x="1064" y="339"/>
                    </a:lnTo>
                    <a:lnTo>
                      <a:pt x="993" y="466"/>
                    </a:lnTo>
                    <a:lnTo>
                      <a:pt x="1026" y="482"/>
                    </a:lnTo>
                    <a:lnTo>
                      <a:pt x="1023" y="548"/>
                    </a:lnTo>
                    <a:lnTo>
                      <a:pt x="1044" y="577"/>
                    </a:lnTo>
                    <a:lnTo>
                      <a:pt x="1011" y="613"/>
                    </a:lnTo>
                    <a:lnTo>
                      <a:pt x="973" y="580"/>
                    </a:lnTo>
                    <a:lnTo>
                      <a:pt x="927" y="571"/>
                    </a:lnTo>
                    <a:lnTo>
                      <a:pt x="890" y="572"/>
                    </a:lnTo>
                    <a:lnTo>
                      <a:pt x="861" y="576"/>
                    </a:lnTo>
                    <a:lnTo>
                      <a:pt x="770" y="498"/>
                    </a:lnTo>
                    <a:lnTo>
                      <a:pt x="729" y="482"/>
                    </a:lnTo>
                    <a:lnTo>
                      <a:pt x="694" y="478"/>
                    </a:lnTo>
                    <a:lnTo>
                      <a:pt x="700" y="520"/>
                    </a:lnTo>
                    <a:lnTo>
                      <a:pt x="726" y="555"/>
                    </a:lnTo>
                    <a:lnTo>
                      <a:pt x="739" y="594"/>
                    </a:lnTo>
                    <a:lnTo>
                      <a:pt x="733" y="634"/>
                    </a:lnTo>
                    <a:lnTo>
                      <a:pt x="721" y="695"/>
                    </a:lnTo>
                    <a:lnTo>
                      <a:pt x="679" y="732"/>
                    </a:lnTo>
                    <a:lnTo>
                      <a:pt x="675" y="767"/>
                    </a:lnTo>
                    <a:lnTo>
                      <a:pt x="648" y="808"/>
                    </a:lnTo>
                    <a:lnTo>
                      <a:pt x="661" y="847"/>
                    </a:lnTo>
                    <a:lnTo>
                      <a:pt x="707" y="858"/>
                    </a:lnTo>
                    <a:lnTo>
                      <a:pt x="723" y="827"/>
                    </a:lnTo>
                    <a:lnTo>
                      <a:pt x="749" y="798"/>
                    </a:lnTo>
                    <a:lnTo>
                      <a:pt x="786" y="800"/>
                    </a:lnTo>
                    <a:lnTo>
                      <a:pt x="828" y="840"/>
                    </a:lnTo>
                    <a:lnTo>
                      <a:pt x="766" y="923"/>
                    </a:lnTo>
                    <a:lnTo>
                      <a:pt x="708" y="975"/>
                    </a:lnTo>
                    <a:lnTo>
                      <a:pt x="730" y="1004"/>
                    </a:lnTo>
                    <a:lnTo>
                      <a:pt x="699" y="1057"/>
                    </a:lnTo>
                    <a:lnTo>
                      <a:pt x="609" y="1056"/>
                    </a:lnTo>
                    <a:lnTo>
                      <a:pt x="592" y="1010"/>
                    </a:lnTo>
                    <a:lnTo>
                      <a:pt x="553" y="983"/>
                    </a:lnTo>
                    <a:lnTo>
                      <a:pt x="525" y="1005"/>
                    </a:lnTo>
                    <a:lnTo>
                      <a:pt x="519" y="1020"/>
                    </a:lnTo>
                    <a:lnTo>
                      <a:pt x="521" y="989"/>
                    </a:lnTo>
                    <a:lnTo>
                      <a:pt x="492" y="962"/>
                    </a:lnTo>
                    <a:lnTo>
                      <a:pt x="460" y="937"/>
                    </a:lnTo>
                    <a:lnTo>
                      <a:pt x="451" y="895"/>
                    </a:lnTo>
                    <a:lnTo>
                      <a:pt x="421" y="921"/>
                    </a:lnTo>
                    <a:lnTo>
                      <a:pt x="353" y="881"/>
                    </a:lnTo>
                    <a:lnTo>
                      <a:pt x="333" y="857"/>
                    </a:lnTo>
                    <a:lnTo>
                      <a:pt x="300" y="869"/>
                    </a:lnTo>
                    <a:lnTo>
                      <a:pt x="274" y="853"/>
                    </a:lnTo>
                    <a:lnTo>
                      <a:pt x="256" y="825"/>
                    </a:lnTo>
                    <a:lnTo>
                      <a:pt x="221" y="811"/>
                    </a:lnTo>
                    <a:lnTo>
                      <a:pt x="205" y="782"/>
                    </a:lnTo>
                    <a:lnTo>
                      <a:pt x="176" y="767"/>
                    </a:lnTo>
                    <a:lnTo>
                      <a:pt x="140" y="785"/>
                    </a:lnTo>
                    <a:lnTo>
                      <a:pt x="106" y="733"/>
                    </a:lnTo>
                    <a:lnTo>
                      <a:pt x="77" y="734"/>
                    </a:lnTo>
                    <a:lnTo>
                      <a:pt x="43" y="702"/>
                    </a:lnTo>
                    <a:lnTo>
                      <a:pt x="1" y="653"/>
                    </a:lnTo>
                    <a:lnTo>
                      <a:pt x="4" y="604"/>
                    </a:lnTo>
                    <a:lnTo>
                      <a:pt x="0" y="551"/>
                    </a:lnTo>
                    <a:lnTo>
                      <a:pt x="19" y="507"/>
                    </a:lnTo>
                    <a:close/>
                  </a:path>
                </a:pathLst>
              </a:custGeom>
              <a:solidFill>
                <a:srgbClr val="DEA178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8" name="Freeform 528"/>
              <p:cNvSpPr>
                <a:spLocks/>
              </p:cNvSpPr>
              <p:nvPr/>
            </p:nvSpPr>
            <p:spPr bwMode="auto">
              <a:xfrm>
                <a:off x="2825750" y="3270249"/>
                <a:ext cx="93663" cy="90488"/>
              </a:xfrm>
              <a:custGeom>
                <a:avLst/>
                <a:gdLst>
                  <a:gd name="T0" fmla="*/ 18 w 130"/>
                  <a:gd name="T1" fmla="*/ 47 h 123"/>
                  <a:gd name="T2" fmla="*/ 36 w 130"/>
                  <a:gd name="T3" fmla="*/ 14 h 123"/>
                  <a:gd name="T4" fmla="*/ 92 w 130"/>
                  <a:gd name="T5" fmla="*/ 0 h 123"/>
                  <a:gd name="T6" fmla="*/ 124 w 130"/>
                  <a:gd name="T7" fmla="*/ 29 h 123"/>
                  <a:gd name="T8" fmla="*/ 130 w 130"/>
                  <a:gd name="T9" fmla="*/ 90 h 123"/>
                  <a:gd name="T10" fmla="*/ 87 w 130"/>
                  <a:gd name="T11" fmla="*/ 116 h 123"/>
                  <a:gd name="T12" fmla="*/ 45 w 130"/>
                  <a:gd name="T13" fmla="*/ 123 h 123"/>
                  <a:gd name="T14" fmla="*/ 0 w 130"/>
                  <a:gd name="T15" fmla="*/ 107 h 123"/>
                  <a:gd name="T16" fmla="*/ 18 w 130"/>
                  <a:gd name="T17" fmla="*/ 47 h 1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0"/>
                  <a:gd name="T28" fmla="*/ 0 h 123"/>
                  <a:gd name="T29" fmla="*/ 130 w 130"/>
                  <a:gd name="T30" fmla="*/ 123 h 1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0" h="123">
                    <a:moveTo>
                      <a:pt x="18" y="47"/>
                    </a:moveTo>
                    <a:lnTo>
                      <a:pt x="36" y="14"/>
                    </a:lnTo>
                    <a:lnTo>
                      <a:pt x="92" y="0"/>
                    </a:lnTo>
                    <a:lnTo>
                      <a:pt x="124" y="29"/>
                    </a:lnTo>
                    <a:lnTo>
                      <a:pt x="130" y="90"/>
                    </a:lnTo>
                    <a:lnTo>
                      <a:pt x="87" y="116"/>
                    </a:lnTo>
                    <a:lnTo>
                      <a:pt x="45" y="123"/>
                    </a:lnTo>
                    <a:lnTo>
                      <a:pt x="0" y="107"/>
                    </a:lnTo>
                    <a:lnTo>
                      <a:pt x="18" y="47"/>
                    </a:lnTo>
                    <a:close/>
                  </a:path>
                </a:pathLst>
              </a:custGeom>
              <a:solidFill>
                <a:srgbClr val="E5EBA2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" name="Freeform 529"/>
              <p:cNvSpPr>
                <a:spLocks/>
              </p:cNvSpPr>
              <p:nvPr/>
            </p:nvSpPr>
            <p:spPr bwMode="auto">
              <a:xfrm>
                <a:off x="3836988" y="1847849"/>
                <a:ext cx="65087" cy="92075"/>
              </a:xfrm>
              <a:custGeom>
                <a:avLst/>
                <a:gdLst>
                  <a:gd name="T0" fmla="*/ 54 w 82"/>
                  <a:gd name="T1" fmla="*/ 47 h 121"/>
                  <a:gd name="T2" fmla="*/ 82 w 82"/>
                  <a:gd name="T3" fmla="*/ 121 h 121"/>
                  <a:gd name="T4" fmla="*/ 32 w 82"/>
                  <a:gd name="T5" fmla="*/ 91 h 121"/>
                  <a:gd name="T6" fmla="*/ 24 w 82"/>
                  <a:gd name="T7" fmla="*/ 53 h 121"/>
                  <a:gd name="T8" fmla="*/ 0 w 82"/>
                  <a:gd name="T9" fmla="*/ 28 h 121"/>
                  <a:gd name="T10" fmla="*/ 11 w 82"/>
                  <a:gd name="T11" fmla="*/ 0 h 121"/>
                  <a:gd name="T12" fmla="*/ 54 w 82"/>
                  <a:gd name="T13" fmla="*/ 47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121"/>
                  <a:gd name="T23" fmla="*/ 82 w 82"/>
                  <a:gd name="T24" fmla="*/ 121 h 1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121">
                    <a:moveTo>
                      <a:pt x="54" y="47"/>
                    </a:moveTo>
                    <a:lnTo>
                      <a:pt x="82" y="121"/>
                    </a:lnTo>
                    <a:lnTo>
                      <a:pt x="32" y="91"/>
                    </a:lnTo>
                    <a:lnTo>
                      <a:pt x="24" y="53"/>
                    </a:lnTo>
                    <a:lnTo>
                      <a:pt x="0" y="28"/>
                    </a:lnTo>
                    <a:lnTo>
                      <a:pt x="11" y="0"/>
                    </a:lnTo>
                    <a:lnTo>
                      <a:pt x="54" y="47"/>
                    </a:lnTo>
                    <a:close/>
                  </a:path>
                </a:pathLst>
              </a:custGeom>
              <a:solidFill>
                <a:srgbClr val="E5EBA2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" name="Freeform 530"/>
              <p:cNvSpPr>
                <a:spLocks/>
              </p:cNvSpPr>
              <p:nvPr/>
            </p:nvSpPr>
            <p:spPr bwMode="auto">
              <a:xfrm>
                <a:off x="3305175" y="3362324"/>
                <a:ext cx="68263" cy="117475"/>
              </a:xfrm>
              <a:custGeom>
                <a:avLst/>
                <a:gdLst>
                  <a:gd name="T0" fmla="*/ 73 w 90"/>
                  <a:gd name="T1" fmla="*/ 155 h 155"/>
                  <a:gd name="T2" fmla="*/ 54 w 90"/>
                  <a:gd name="T3" fmla="*/ 155 h 155"/>
                  <a:gd name="T4" fmla="*/ 27 w 90"/>
                  <a:gd name="T5" fmla="*/ 123 h 155"/>
                  <a:gd name="T6" fmla="*/ 9 w 90"/>
                  <a:gd name="T7" fmla="*/ 85 h 155"/>
                  <a:gd name="T8" fmla="*/ 0 w 90"/>
                  <a:gd name="T9" fmla="*/ 46 h 155"/>
                  <a:gd name="T10" fmla="*/ 8 w 90"/>
                  <a:gd name="T11" fmla="*/ 8 h 155"/>
                  <a:gd name="T12" fmla="*/ 52 w 90"/>
                  <a:gd name="T13" fmla="*/ 0 h 155"/>
                  <a:gd name="T14" fmla="*/ 60 w 90"/>
                  <a:gd name="T15" fmla="*/ 51 h 155"/>
                  <a:gd name="T16" fmla="*/ 90 w 90"/>
                  <a:gd name="T17" fmla="*/ 107 h 155"/>
                  <a:gd name="T18" fmla="*/ 73 w 90"/>
                  <a:gd name="T19" fmla="*/ 155 h 1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0"/>
                  <a:gd name="T31" fmla="*/ 0 h 155"/>
                  <a:gd name="T32" fmla="*/ 90 w 90"/>
                  <a:gd name="T33" fmla="*/ 155 h 15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0" h="155">
                    <a:moveTo>
                      <a:pt x="73" y="155"/>
                    </a:moveTo>
                    <a:lnTo>
                      <a:pt x="54" y="155"/>
                    </a:lnTo>
                    <a:lnTo>
                      <a:pt x="27" y="123"/>
                    </a:lnTo>
                    <a:lnTo>
                      <a:pt x="9" y="85"/>
                    </a:lnTo>
                    <a:lnTo>
                      <a:pt x="0" y="46"/>
                    </a:lnTo>
                    <a:lnTo>
                      <a:pt x="8" y="8"/>
                    </a:lnTo>
                    <a:lnTo>
                      <a:pt x="52" y="0"/>
                    </a:lnTo>
                    <a:lnTo>
                      <a:pt x="60" y="51"/>
                    </a:lnTo>
                    <a:lnTo>
                      <a:pt x="90" y="107"/>
                    </a:lnTo>
                    <a:lnTo>
                      <a:pt x="73" y="155"/>
                    </a:lnTo>
                    <a:close/>
                  </a:path>
                </a:pathLst>
              </a:custGeom>
              <a:solidFill>
                <a:srgbClr val="E5EBA2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" name="Freeform 531"/>
              <p:cNvSpPr>
                <a:spLocks/>
              </p:cNvSpPr>
              <p:nvPr/>
            </p:nvSpPr>
            <p:spPr bwMode="auto">
              <a:xfrm>
                <a:off x="3881438" y="1870074"/>
                <a:ext cx="41275" cy="58738"/>
              </a:xfrm>
              <a:custGeom>
                <a:avLst/>
                <a:gdLst>
                  <a:gd name="T0" fmla="*/ 26 w 53"/>
                  <a:gd name="T1" fmla="*/ 70 h 77"/>
                  <a:gd name="T2" fmla="*/ 18 w 53"/>
                  <a:gd name="T3" fmla="*/ 32 h 77"/>
                  <a:gd name="T4" fmla="*/ 0 w 53"/>
                  <a:gd name="T5" fmla="*/ 0 h 77"/>
                  <a:gd name="T6" fmla="*/ 44 w 53"/>
                  <a:gd name="T7" fmla="*/ 42 h 77"/>
                  <a:gd name="T8" fmla="*/ 53 w 53"/>
                  <a:gd name="T9" fmla="*/ 77 h 77"/>
                  <a:gd name="T10" fmla="*/ 26 w 53"/>
                  <a:gd name="T11" fmla="*/ 7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26" y="70"/>
                    </a:moveTo>
                    <a:lnTo>
                      <a:pt x="18" y="32"/>
                    </a:lnTo>
                    <a:lnTo>
                      <a:pt x="0" y="0"/>
                    </a:lnTo>
                    <a:lnTo>
                      <a:pt x="44" y="42"/>
                    </a:lnTo>
                    <a:lnTo>
                      <a:pt x="53" y="77"/>
                    </a:lnTo>
                    <a:lnTo>
                      <a:pt x="26" y="70"/>
                    </a:lnTo>
                    <a:close/>
                  </a:path>
                </a:pathLst>
              </a:custGeom>
              <a:solidFill>
                <a:srgbClr val="E5EBA2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" name="Freeform 532"/>
              <p:cNvSpPr>
                <a:spLocks/>
              </p:cNvSpPr>
              <p:nvPr/>
            </p:nvSpPr>
            <p:spPr bwMode="auto">
              <a:xfrm>
                <a:off x="3879850" y="1839912"/>
                <a:ext cx="61913" cy="22225"/>
              </a:xfrm>
              <a:custGeom>
                <a:avLst/>
                <a:gdLst>
                  <a:gd name="T0" fmla="*/ 83 w 83"/>
                  <a:gd name="T1" fmla="*/ 30 h 30"/>
                  <a:gd name="T2" fmla="*/ 50 w 83"/>
                  <a:gd name="T3" fmla="*/ 30 h 30"/>
                  <a:gd name="T4" fmla="*/ 20 w 83"/>
                  <a:gd name="T5" fmla="*/ 27 h 30"/>
                  <a:gd name="T6" fmla="*/ 0 w 83"/>
                  <a:gd name="T7" fmla="*/ 2 h 30"/>
                  <a:gd name="T8" fmla="*/ 40 w 83"/>
                  <a:gd name="T9" fmla="*/ 8 h 30"/>
                  <a:gd name="T10" fmla="*/ 69 w 83"/>
                  <a:gd name="T11" fmla="*/ 0 h 30"/>
                  <a:gd name="T12" fmla="*/ 83 w 83"/>
                  <a:gd name="T13" fmla="*/ 3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30"/>
                  <a:gd name="T23" fmla="*/ 83 w 83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30">
                    <a:moveTo>
                      <a:pt x="83" y="30"/>
                    </a:moveTo>
                    <a:lnTo>
                      <a:pt x="50" y="30"/>
                    </a:lnTo>
                    <a:lnTo>
                      <a:pt x="20" y="27"/>
                    </a:lnTo>
                    <a:lnTo>
                      <a:pt x="0" y="2"/>
                    </a:lnTo>
                    <a:lnTo>
                      <a:pt x="40" y="8"/>
                    </a:lnTo>
                    <a:lnTo>
                      <a:pt x="69" y="0"/>
                    </a:lnTo>
                    <a:lnTo>
                      <a:pt x="83" y="30"/>
                    </a:lnTo>
                    <a:close/>
                  </a:path>
                </a:pathLst>
              </a:custGeom>
              <a:solidFill>
                <a:srgbClr val="E5EBA2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" name="Freeform 533"/>
              <p:cNvSpPr>
                <a:spLocks/>
              </p:cNvSpPr>
              <p:nvPr/>
            </p:nvSpPr>
            <p:spPr bwMode="auto">
              <a:xfrm>
                <a:off x="3935413" y="1811337"/>
                <a:ext cx="22225" cy="41275"/>
              </a:xfrm>
              <a:custGeom>
                <a:avLst/>
                <a:gdLst>
                  <a:gd name="T0" fmla="*/ 29 w 29"/>
                  <a:gd name="T1" fmla="*/ 58 h 58"/>
                  <a:gd name="T2" fmla="*/ 3 w 29"/>
                  <a:gd name="T3" fmla="*/ 31 h 58"/>
                  <a:gd name="T4" fmla="*/ 0 w 29"/>
                  <a:gd name="T5" fmla="*/ 0 h 58"/>
                  <a:gd name="T6" fmla="*/ 29 w 29"/>
                  <a:gd name="T7" fmla="*/ 58 h 5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58"/>
                  <a:gd name="T14" fmla="*/ 29 w 29"/>
                  <a:gd name="T15" fmla="*/ 58 h 5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58">
                    <a:moveTo>
                      <a:pt x="29" y="58"/>
                    </a:moveTo>
                    <a:lnTo>
                      <a:pt x="3" y="31"/>
                    </a:lnTo>
                    <a:lnTo>
                      <a:pt x="0" y="0"/>
                    </a:lnTo>
                    <a:lnTo>
                      <a:pt x="29" y="58"/>
                    </a:lnTo>
                    <a:close/>
                  </a:path>
                </a:pathLst>
              </a:custGeom>
              <a:solidFill>
                <a:srgbClr val="E5EBA2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4" name="Freeform 534"/>
              <p:cNvSpPr>
                <a:spLocks/>
              </p:cNvSpPr>
              <p:nvPr/>
            </p:nvSpPr>
            <p:spPr bwMode="auto">
              <a:xfrm>
                <a:off x="3121025" y="2916237"/>
                <a:ext cx="268288" cy="396875"/>
              </a:xfrm>
              <a:custGeom>
                <a:avLst/>
                <a:gdLst>
                  <a:gd name="T0" fmla="*/ 238 w 358"/>
                  <a:gd name="T1" fmla="*/ 515 h 529"/>
                  <a:gd name="T2" fmla="*/ 212 w 358"/>
                  <a:gd name="T3" fmla="*/ 529 h 529"/>
                  <a:gd name="T4" fmla="*/ 190 w 358"/>
                  <a:gd name="T5" fmla="*/ 499 h 529"/>
                  <a:gd name="T6" fmla="*/ 206 w 358"/>
                  <a:gd name="T7" fmla="*/ 528 h 529"/>
                  <a:gd name="T8" fmla="*/ 179 w 358"/>
                  <a:gd name="T9" fmla="*/ 494 h 529"/>
                  <a:gd name="T10" fmla="*/ 147 w 358"/>
                  <a:gd name="T11" fmla="*/ 497 h 529"/>
                  <a:gd name="T12" fmla="*/ 134 w 358"/>
                  <a:gd name="T13" fmla="*/ 471 h 529"/>
                  <a:gd name="T14" fmla="*/ 106 w 358"/>
                  <a:gd name="T15" fmla="*/ 447 h 529"/>
                  <a:gd name="T16" fmla="*/ 109 w 358"/>
                  <a:gd name="T17" fmla="*/ 482 h 529"/>
                  <a:gd name="T18" fmla="*/ 90 w 358"/>
                  <a:gd name="T19" fmla="*/ 442 h 529"/>
                  <a:gd name="T20" fmla="*/ 55 w 358"/>
                  <a:gd name="T21" fmla="*/ 417 h 529"/>
                  <a:gd name="T22" fmla="*/ 32 w 358"/>
                  <a:gd name="T23" fmla="*/ 401 h 529"/>
                  <a:gd name="T24" fmla="*/ 56 w 358"/>
                  <a:gd name="T25" fmla="*/ 384 h 529"/>
                  <a:gd name="T26" fmla="*/ 58 w 358"/>
                  <a:gd name="T27" fmla="*/ 352 h 529"/>
                  <a:gd name="T28" fmla="*/ 85 w 358"/>
                  <a:gd name="T29" fmla="*/ 364 h 529"/>
                  <a:gd name="T30" fmla="*/ 68 w 358"/>
                  <a:gd name="T31" fmla="*/ 328 h 529"/>
                  <a:gd name="T32" fmla="*/ 105 w 358"/>
                  <a:gd name="T33" fmla="*/ 306 h 529"/>
                  <a:gd name="T34" fmla="*/ 75 w 358"/>
                  <a:gd name="T35" fmla="*/ 318 h 529"/>
                  <a:gd name="T36" fmla="*/ 89 w 358"/>
                  <a:gd name="T37" fmla="*/ 272 h 529"/>
                  <a:gd name="T38" fmla="*/ 53 w 358"/>
                  <a:gd name="T39" fmla="*/ 290 h 529"/>
                  <a:gd name="T40" fmla="*/ 53 w 358"/>
                  <a:gd name="T41" fmla="*/ 255 h 529"/>
                  <a:gd name="T42" fmla="*/ 20 w 358"/>
                  <a:gd name="T43" fmla="*/ 259 h 529"/>
                  <a:gd name="T44" fmla="*/ 0 w 358"/>
                  <a:gd name="T45" fmla="*/ 214 h 529"/>
                  <a:gd name="T46" fmla="*/ 13 w 358"/>
                  <a:gd name="T47" fmla="*/ 174 h 529"/>
                  <a:gd name="T48" fmla="*/ 66 w 358"/>
                  <a:gd name="T49" fmla="*/ 133 h 529"/>
                  <a:gd name="T50" fmla="*/ 76 w 358"/>
                  <a:gd name="T51" fmla="*/ 167 h 529"/>
                  <a:gd name="T52" fmla="*/ 104 w 358"/>
                  <a:gd name="T53" fmla="*/ 133 h 529"/>
                  <a:gd name="T54" fmla="*/ 132 w 358"/>
                  <a:gd name="T55" fmla="*/ 106 h 529"/>
                  <a:gd name="T56" fmla="*/ 160 w 358"/>
                  <a:gd name="T57" fmla="*/ 103 h 529"/>
                  <a:gd name="T58" fmla="*/ 138 w 358"/>
                  <a:gd name="T59" fmla="*/ 70 h 529"/>
                  <a:gd name="T60" fmla="*/ 160 w 358"/>
                  <a:gd name="T61" fmla="*/ 43 h 529"/>
                  <a:gd name="T62" fmla="*/ 193 w 358"/>
                  <a:gd name="T63" fmla="*/ 57 h 529"/>
                  <a:gd name="T64" fmla="*/ 206 w 358"/>
                  <a:gd name="T65" fmla="*/ 15 h 529"/>
                  <a:gd name="T66" fmla="*/ 231 w 358"/>
                  <a:gd name="T67" fmla="*/ 0 h 529"/>
                  <a:gd name="T68" fmla="*/ 260 w 358"/>
                  <a:gd name="T69" fmla="*/ 14 h 529"/>
                  <a:gd name="T70" fmla="*/ 313 w 358"/>
                  <a:gd name="T71" fmla="*/ 3 h 529"/>
                  <a:gd name="T72" fmla="*/ 323 w 358"/>
                  <a:gd name="T73" fmla="*/ 31 h 529"/>
                  <a:gd name="T74" fmla="*/ 349 w 358"/>
                  <a:gd name="T75" fmla="*/ 64 h 529"/>
                  <a:gd name="T76" fmla="*/ 358 w 358"/>
                  <a:gd name="T77" fmla="*/ 91 h 529"/>
                  <a:gd name="T78" fmla="*/ 329 w 358"/>
                  <a:gd name="T79" fmla="*/ 91 h 529"/>
                  <a:gd name="T80" fmla="*/ 321 w 358"/>
                  <a:gd name="T81" fmla="*/ 138 h 529"/>
                  <a:gd name="T82" fmla="*/ 288 w 358"/>
                  <a:gd name="T83" fmla="*/ 128 h 529"/>
                  <a:gd name="T84" fmla="*/ 293 w 358"/>
                  <a:gd name="T85" fmla="*/ 160 h 529"/>
                  <a:gd name="T86" fmla="*/ 264 w 358"/>
                  <a:gd name="T87" fmla="*/ 178 h 529"/>
                  <a:gd name="T88" fmla="*/ 241 w 358"/>
                  <a:gd name="T89" fmla="*/ 209 h 529"/>
                  <a:gd name="T90" fmla="*/ 227 w 358"/>
                  <a:gd name="T91" fmla="*/ 250 h 529"/>
                  <a:gd name="T92" fmla="*/ 206 w 358"/>
                  <a:gd name="T93" fmla="*/ 318 h 529"/>
                  <a:gd name="T94" fmla="*/ 197 w 358"/>
                  <a:gd name="T95" fmla="*/ 379 h 529"/>
                  <a:gd name="T96" fmla="*/ 213 w 358"/>
                  <a:gd name="T97" fmla="*/ 458 h 529"/>
                  <a:gd name="T98" fmla="*/ 238 w 358"/>
                  <a:gd name="T99" fmla="*/ 515 h 52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58"/>
                  <a:gd name="T151" fmla="*/ 0 h 529"/>
                  <a:gd name="T152" fmla="*/ 358 w 358"/>
                  <a:gd name="T153" fmla="*/ 529 h 52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58" h="529">
                    <a:moveTo>
                      <a:pt x="238" y="515"/>
                    </a:moveTo>
                    <a:lnTo>
                      <a:pt x="212" y="529"/>
                    </a:lnTo>
                    <a:lnTo>
                      <a:pt x="190" y="499"/>
                    </a:lnTo>
                    <a:lnTo>
                      <a:pt x="206" y="528"/>
                    </a:lnTo>
                    <a:lnTo>
                      <a:pt x="179" y="494"/>
                    </a:lnTo>
                    <a:lnTo>
                      <a:pt x="147" y="497"/>
                    </a:lnTo>
                    <a:lnTo>
                      <a:pt x="134" y="471"/>
                    </a:lnTo>
                    <a:lnTo>
                      <a:pt x="106" y="447"/>
                    </a:lnTo>
                    <a:lnTo>
                      <a:pt x="109" y="482"/>
                    </a:lnTo>
                    <a:lnTo>
                      <a:pt x="90" y="442"/>
                    </a:lnTo>
                    <a:lnTo>
                      <a:pt x="55" y="417"/>
                    </a:lnTo>
                    <a:lnTo>
                      <a:pt x="32" y="401"/>
                    </a:lnTo>
                    <a:lnTo>
                      <a:pt x="56" y="384"/>
                    </a:lnTo>
                    <a:lnTo>
                      <a:pt x="58" y="352"/>
                    </a:lnTo>
                    <a:lnTo>
                      <a:pt x="85" y="364"/>
                    </a:lnTo>
                    <a:lnTo>
                      <a:pt x="68" y="328"/>
                    </a:lnTo>
                    <a:lnTo>
                      <a:pt x="105" y="306"/>
                    </a:lnTo>
                    <a:lnTo>
                      <a:pt x="75" y="318"/>
                    </a:lnTo>
                    <a:lnTo>
                      <a:pt x="89" y="272"/>
                    </a:lnTo>
                    <a:lnTo>
                      <a:pt x="53" y="290"/>
                    </a:lnTo>
                    <a:lnTo>
                      <a:pt x="53" y="255"/>
                    </a:lnTo>
                    <a:lnTo>
                      <a:pt x="20" y="259"/>
                    </a:lnTo>
                    <a:lnTo>
                      <a:pt x="0" y="214"/>
                    </a:lnTo>
                    <a:lnTo>
                      <a:pt x="13" y="174"/>
                    </a:lnTo>
                    <a:lnTo>
                      <a:pt x="66" y="133"/>
                    </a:lnTo>
                    <a:lnTo>
                      <a:pt x="76" y="167"/>
                    </a:lnTo>
                    <a:lnTo>
                      <a:pt x="104" y="133"/>
                    </a:lnTo>
                    <a:lnTo>
                      <a:pt x="132" y="106"/>
                    </a:lnTo>
                    <a:lnTo>
                      <a:pt x="160" y="103"/>
                    </a:lnTo>
                    <a:lnTo>
                      <a:pt x="138" y="70"/>
                    </a:lnTo>
                    <a:lnTo>
                      <a:pt x="160" y="43"/>
                    </a:lnTo>
                    <a:lnTo>
                      <a:pt x="193" y="57"/>
                    </a:lnTo>
                    <a:lnTo>
                      <a:pt x="206" y="15"/>
                    </a:lnTo>
                    <a:lnTo>
                      <a:pt x="231" y="0"/>
                    </a:lnTo>
                    <a:lnTo>
                      <a:pt x="260" y="14"/>
                    </a:lnTo>
                    <a:lnTo>
                      <a:pt x="313" y="3"/>
                    </a:lnTo>
                    <a:lnTo>
                      <a:pt x="323" y="31"/>
                    </a:lnTo>
                    <a:lnTo>
                      <a:pt x="349" y="64"/>
                    </a:lnTo>
                    <a:lnTo>
                      <a:pt x="358" y="91"/>
                    </a:lnTo>
                    <a:lnTo>
                      <a:pt x="329" y="91"/>
                    </a:lnTo>
                    <a:lnTo>
                      <a:pt x="321" y="138"/>
                    </a:lnTo>
                    <a:lnTo>
                      <a:pt x="288" y="128"/>
                    </a:lnTo>
                    <a:lnTo>
                      <a:pt x="293" y="160"/>
                    </a:lnTo>
                    <a:lnTo>
                      <a:pt x="264" y="178"/>
                    </a:lnTo>
                    <a:lnTo>
                      <a:pt x="241" y="209"/>
                    </a:lnTo>
                    <a:lnTo>
                      <a:pt x="227" y="250"/>
                    </a:lnTo>
                    <a:lnTo>
                      <a:pt x="206" y="318"/>
                    </a:lnTo>
                    <a:lnTo>
                      <a:pt x="197" y="379"/>
                    </a:lnTo>
                    <a:lnTo>
                      <a:pt x="213" y="458"/>
                    </a:lnTo>
                    <a:lnTo>
                      <a:pt x="238" y="515"/>
                    </a:lnTo>
                    <a:close/>
                  </a:path>
                </a:pathLst>
              </a:custGeom>
              <a:solidFill>
                <a:srgbClr val="E5EBA2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5" name="Freeform 535"/>
              <p:cNvSpPr>
                <a:spLocks/>
              </p:cNvSpPr>
              <p:nvPr/>
            </p:nvSpPr>
            <p:spPr bwMode="auto">
              <a:xfrm>
                <a:off x="3975100" y="1779587"/>
                <a:ext cx="28575" cy="23812"/>
              </a:xfrm>
              <a:custGeom>
                <a:avLst/>
                <a:gdLst>
                  <a:gd name="T0" fmla="*/ 38 w 38"/>
                  <a:gd name="T1" fmla="*/ 31 h 32"/>
                  <a:gd name="T2" fmla="*/ 0 w 38"/>
                  <a:gd name="T3" fmla="*/ 32 h 32"/>
                  <a:gd name="T4" fmla="*/ 1 w 38"/>
                  <a:gd name="T5" fmla="*/ 0 h 32"/>
                  <a:gd name="T6" fmla="*/ 38 w 38"/>
                  <a:gd name="T7" fmla="*/ 31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32"/>
                  <a:gd name="T14" fmla="*/ 38 w 38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32">
                    <a:moveTo>
                      <a:pt x="38" y="31"/>
                    </a:moveTo>
                    <a:lnTo>
                      <a:pt x="0" y="32"/>
                    </a:lnTo>
                    <a:lnTo>
                      <a:pt x="1" y="0"/>
                    </a:lnTo>
                    <a:lnTo>
                      <a:pt x="38" y="31"/>
                    </a:lnTo>
                    <a:close/>
                  </a:path>
                </a:pathLst>
              </a:custGeom>
              <a:solidFill>
                <a:srgbClr val="E5EBA2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Freeform 536"/>
              <p:cNvSpPr>
                <a:spLocks/>
              </p:cNvSpPr>
              <p:nvPr/>
            </p:nvSpPr>
            <p:spPr bwMode="auto">
              <a:xfrm>
                <a:off x="4019550" y="1944687"/>
                <a:ext cx="77788" cy="74612"/>
              </a:xfrm>
              <a:custGeom>
                <a:avLst/>
                <a:gdLst>
                  <a:gd name="T0" fmla="*/ 48 w 115"/>
                  <a:gd name="T1" fmla="*/ 101 h 101"/>
                  <a:gd name="T2" fmla="*/ 5 w 115"/>
                  <a:gd name="T3" fmla="*/ 96 h 101"/>
                  <a:gd name="T4" fmla="*/ 0 w 115"/>
                  <a:gd name="T5" fmla="*/ 60 h 101"/>
                  <a:gd name="T6" fmla="*/ 34 w 115"/>
                  <a:gd name="T7" fmla="*/ 35 h 101"/>
                  <a:gd name="T8" fmla="*/ 71 w 115"/>
                  <a:gd name="T9" fmla="*/ 30 h 101"/>
                  <a:gd name="T10" fmla="*/ 91 w 115"/>
                  <a:gd name="T11" fmla="*/ 0 h 101"/>
                  <a:gd name="T12" fmla="*/ 115 w 115"/>
                  <a:gd name="T13" fmla="*/ 25 h 101"/>
                  <a:gd name="T14" fmla="*/ 104 w 115"/>
                  <a:gd name="T15" fmla="*/ 68 h 101"/>
                  <a:gd name="T16" fmla="*/ 48 w 115"/>
                  <a:gd name="T17" fmla="*/ 101 h 1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5"/>
                  <a:gd name="T28" fmla="*/ 0 h 101"/>
                  <a:gd name="T29" fmla="*/ 115 w 115"/>
                  <a:gd name="T30" fmla="*/ 101 h 10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5" h="101">
                    <a:moveTo>
                      <a:pt x="48" y="101"/>
                    </a:moveTo>
                    <a:lnTo>
                      <a:pt x="5" y="96"/>
                    </a:lnTo>
                    <a:lnTo>
                      <a:pt x="0" y="60"/>
                    </a:lnTo>
                    <a:lnTo>
                      <a:pt x="34" y="35"/>
                    </a:lnTo>
                    <a:lnTo>
                      <a:pt x="71" y="30"/>
                    </a:lnTo>
                    <a:lnTo>
                      <a:pt x="91" y="0"/>
                    </a:lnTo>
                    <a:lnTo>
                      <a:pt x="115" y="25"/>
                    </a:lnTo>
                    <a:lnTo>
                      <a:pt x="104" y="68"/>
                    </a:lnTo>
                    <a:lnTo>
                      <a:pt x="48" y="101"/>
                    </a:lnTo>
                    <a:close/>
                  </a:path>
                </a:pathLst>
              </a:custGeom>
              <a:solidFill>
                <a:srgbClr val="E5EBA2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Freeform 537"/>
              <p:cNvSpPr>
                <a:spLocks/>
              </p:cNvSpPr>
              <p:nvPr/>
            </p:nvSpPr>
            <p:spPr bwMode="auto">
              <a:xfrm>
                <a:off x="3925888" y="1965324"/>
                <a:ext cx="80962" cy="69850"/>
              </a:xfrm>
              <a:custGeom>
                <a:avLst/>
                <a:gdLst>
                  <a:gd name="T0" fmla="*/ 80 w 115"/>
                  <a:gd name="T1" fmla="*/ 0 h 95"/>
                  <a:gd name="T2" fmla="*/ 115 w 115"/>
                  <a:gd name="T3" fmla="*/ 20 h 95"/>
                  <a:gd name="T4" fmla="*/ 99 w 115"/>
                  <a:gd name="T5" fmla="*/ 46 h 95"/>
                  <a:gd name="T6" fmla="*/ 50 w 115"/>
                  <a:gd name="T7" fmla="*/ 95 h 95"/>
                  <a:gd name="T8" fmla="*/ 27 w 115"/>
                  <a:gd name="T9" fmla="*/ 68 h 95"/>
                  <a:gd name="T10" fmla="*/ 0 w 115"/>
                  <a:gd name="T11" fmla="*/ 42 h 95"/>
                  <a:gd name="T12" fmla="*/ 27 w 115"/>
                  <a:gd name="T13" fmla="*/ 3 h 95"/>
                  <a:gd name="T14" fmla="*/ 80 w 115"/>
                  <a:gd name="T15" fmla="*/ 0 h 9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5"/>
                  <a:gd name="T25" fmla="*/ 0 h 95"/>
                  <a:gd name="T26" fmla="*/ 115 w 115"/>
                  <a:gd name="T27" fmla="*/ 95 h 9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5" h="95">
                    <a:moveTo>
                      <a:pt x="80" y="0"/>
                    </a:moveTo>
                    <a:lnTo>
                      <a:pt x="115" y="20"/>
                    </a:lnTo>
                    <a:lnTo>
                      <a:pt x="99" y="46"/>
                    </a:lnTo>
                    <a:lnTo>
                      <a:pt x="50" y="95"/>
                    </a:lnTo>
                    <a:lnTo>
                      <a:pt x="27" y="68"/>
                    </a:lnTo>
                    <a:lnTo>
                      <a:pt x="0" y="42"/>
                    </a:lnTo>
                    <a:lnTo>
                      <a:pt x="27" y="3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E5EBA2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Freeform 538"/>
              <p:cNvSpPr>
                <a:spLocks/>
              </p:cNvSpPr>
              <p:nvPr/>
            </p:nvSpPr>
            <p:spPr bwMode="auto">
              <a:xfrm>
                <a:off x="2900363" y="3436937"/>
                <a:ext cx="23812" cy="6350"/>
              </a:xfrm>
              <a:custGeom>
                <a:avLst/>
                <a:gdLst>
                  <a:gd name="T0" fmla="*/ 4 w 33"/>
                  <a:gd name="T1" fmla="*/ 8 h 8"/>
                  <a:gd name="T2" fmla="*/ 0 w 33"/>
                  <a:gd name="T3" fmla="*/ 0 h 8"/>
                  <a:gd name="T4" fmla="*/ 33 w 33"/>
                  <a:gd name="T5" fmla="*/ 5 h 8"/>
                  <a:gd name="T6" fmla="*/ 4 w 33"/>
                  <a:gd name="T7" fmla="*/ 8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8"/>
                  <a:gd name="T14" fmla="*/ 33 w 33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8">
                    <a:moveTo>
                      <a:pt x="4" y="8"/>
                    </a:moveTo>
                    <a:lnTo>
                      <a:pt x="0" y="0"/>
                    </a:lnTo>
                    <a:lnTo>
                      <a:pt x="33" y="5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E5EBA2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" name="Freeform 539"/>
              <p:cNvSpPr>
                <a:spLocks/>
              </p:cNvSpPr>
              <p:nvPr/>
            </p:nvSpPr>
            <p:spPr bwMode="auto">
              <a:xfrm>
                <a:off x="3968750" y="1920874"/>
                <a:ext cx="39688" cy="26988"/>
              </a:xfrm>
              <a:custGeom>
                <a:avLst/>
                <a:gdLst>
                  <a:gd name="T0" fmla="*/ 53 w 53"/>
                  <a:gd name="T1" fmla="*/ 30 h 39"/>
                  <a:gd name="T2" fmla="*/ 27 w 53"/>
                  <a:gd name="T3" fmla="*/ 39 h 39"/>
                  <a:gd name="T4" fmla="*/ 0 w 53"/>
                  <a:gd name="T5" fmla="*/ 22 h 39"/>
                  <a:gd name="T6" fmla="*/ 50 w 53"/>
                  <a:gd name="T7" fmla="*/ 0 h 39"/>
                  <a:gd name="T8" fmla="*/ 53 w 53"/>
                  <a:gd name="T9" fmla="*/ 3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39"/>
                  <a:gd name="T17" fmla="*/ 53 w 53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39">
                    <a:moveTo>
                      <a:pt x="53" y="30"/>
                    </a:moveTo>
                    <a:lnTo>
                      <a:pt x="27" y="39"/>
                    </a:lnTo>
                    <a:lnTo>
                      <a:pt x="0" y="22"/>
                    </a:lnTo>
                    <a:lnTo>
                      <a:pt x="50" y="0"/>
                    </a:lnTo>
                    <a:lnTo>
                      <a:pt x="53" y="30"/>
                    </a:lnTo>
                    <a:close/>
                  </a:path>
                </a:pathLst>
              </a:custGeom>
              <a:solidFill>
                <a:srgbClr val="E5EBA2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" name="Freeform 540"/>
              <p:cNvSpPr>
                <a:spLocks/>
              </p:cNvSpPr>
              <p:nvPr/>
            </p:nvSpPr>
            <p:spPr bwMode="auto">
              <a:xfrm>
                <a:off x="3735388" y="1944687"/>
                <a:ext cx="39687" cy="38100"/>
              </a:xfrm>
              <a:custGeom>
                <a:avLst/>
                <a:gdLst>
                  <a:gd name="T0" fmla="*/ 7 w 52"/>
                  <a:gd name="T1" fmla="*/ 51 h 51"/>
                  <a:gd name="T2" fmla="*/ 0 w 52"/>
                  <a:gd name="T3" fmla="*/ 16 h 51"/>
                  <a:gd name="T4" fmla="*/ 34 w 52"/>
                  <a:gd name="T5" fmla="*/ 0 h 51"/>
                  <a:gd name="T6" fmla="*/ 52 w 52"/>
                  <a:gd name="T7" fmla="*/ 38 h 51"/>
                  <a:gd name="T8" fmla="*/ 7 w 52"/>
                  <a:gd name="T9" fmla="*/ 51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51"/>
                  <a:gd name="T17" fmla="*/ 52 w 52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51">
                    <a:moveTo>
                      <a:pt x="7" y="51"/>
                    </a:moveTo>
                    <a:lnTo>
                      <a:pt x="0" y="16"/>
                    </a:lnTo>
                    <a:lnTo>
                      <a:pt x="34" y="0"/>
                    </a:lnTo>
                    <a:lnTo>
                      <a:pt x="52" y="38"/>
                    </a:lnTo>
                    <a:lnTo>
                      <a:pt x="7" y="51"/>
                    </a:lnTo>
                    <a:close/>
                  </a:path>
                </a:pathLst>
              </a:custGeom>
              <a:solidFill>
                <a:srgbClr val="E5EBA2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" name="Freeform 541"/>
              <p:cNvSpPr>
                <a:spLocks/>
              </p:cNvSpPr>
              <p:nvPr/>
            </p:nvSpPr>
            <p:spPr bwMode="auto">
              <a:xfrm>
                <a:off x="4073525" y="1844674"/>
                <a:ext cx="23813" cy="20638"/>
              </a:xfrm>
              <a:custGeom>
                <a:avLst/>
                <a:gdLst>
                  <a:gd name="T0" fmla="*/ 0 w 36"/>
                  <a:gd name="T1" fmla="*/ 27 h 27"/>
                  <a:gd name="T2" fmla="*/ 10 w 36"/>
                  <a:gd name="T3" fmla="*/ 0 h 27"/>
                  <a:gd name="T4" fmla="*/ 36 w 36"/>
                  <a:gd name="T5" fmla="*/ 26 h 27"/>
                  <a:gd name="T6" fmla="*/ 0 w 36"/>
                  <a:gd name="T7" fmla="*/ 27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27"/>
                  <a:gd name="T14" fmla="*/ 36 w 36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27">
                    <a:moveTo>
                      <a:pt x="0" y="27"/>
                    </a:moveTo>
                    <a:lnTo>
                      <a:pt x="10" y="0"/>
                    </a:lnTo>
                    <a:lnTo>
                      <a:pt x="36" y="26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E5EBA2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" name="Freeform 542"/>
              <p:cNvSpPr>
                <a:spLocks/>
              </p:cNvSpPr>
              <p:nvPr/>
            </p:nvSpPr>
            <p:spPr bwMode="auto">
              <a:xfrm>
                <a:off x="3587750" y="1798637"/>
                <a:ext cx="96838" cy="53975"/>
              </a:xfrm>
              <a:custGeom>
                <a:avLst/>
                <a:gdLst>
                  <a:gd name="T0" fmla="*/ 0 w 136"/>
                  <a:gd name="T1" fmla="*/ 0 h 73"/>
                  <a:gd name="T2" fmla="*/ 37 w 136"/>
                  <a:gd name="T3" fmla="*/ 2 h 73"/>
                  <a:gd name="T4" fmla="*/ 113 w 136"/>
                  <a:gd name="T5" fmla="*/ 0 h 73"/>
                  <a:gd name="T6" fmla="*/ 136 w 136"/>
                  <a:gd name="T7" fmla="*/ 35 h 73"/>
                  <a:gd name="T8" fmla="*/ 120 w 136"/>
                  <a:gd name="T9" fmla="*/ 73 h 73"/>
                  <a:gd name="T10" fmla="*/ 102 w 136"/>
                  <a:gd name="T11" fmla="*/ 20 h 73"/>
                  <a:gd name="T12" fmla="*/ 85 w 136"/>
                  <a:gd name="T13" fmla="*/ 46 h 73"/>
                  <a:gd name="T14" fmla="*/ 59 w 136"/>
                  <a:gd name="T15" fmla="*/ 59 h 73"/>
                  <a:gd name="T16" fmla="*/ 17 w 136"/>
                  <a:gd name="T17" fmla="*/ 58 h 73"/>
                  <a:gd name="T18" fmla="*/ 11 w 136"/>
                  <a:gd name="T19" fmla="*/ 27 h 73"/>
                  <a:gd name="T20" fmla="*/ 0 w 136"/>
                  <a:gd name="T21" fmla="*/ 0 h 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6"/>
                  <a:gd name="T34" fmla="*/ 0 h 73"/>
                  <a:gd name="T35" fmla="*/ 136 w 136"/>
                  <a:gd name="T36" fmla="*/ 73 h 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6" h="73">
                    <a:moveTo>
                      <a:pt x="0" y="0"/>
                    </a:moveTo>
                    <a:lnTo>
                      <a:pt x="37" y="2"/>
                    </a:lnTo>
                    <a:lnTo>
                      <a:pt x="113" y="0"/>
                    </a:lnTo>
                    <a:lnTo>
                      <a:pt x="136" y="35"/>
                    </a:lnTo>
                    <a:lnTo>
                      <a:pt x="120" y="73"/>
                    </a:lnTo>
                    <a:lnTo>
                      <a:pt x="102" y="20"/>
                    </a:lnTo>
                    <a:lnTo>
                      <a:pt x="85" y="46"/>
                    </a:lnTo>
                    <a:lnTo>
                      <a:pt x="59" y="59"/>
                    </a:lnTo>
                    <a:lnTo>
                      <a:pt x="17" y="58"/>
                    </a:lnTo>
                    <a:lnTo>
                      <a:pt x="11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EBA2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" name="Freeform 543"/>
              <p:cNvSpPr>
                <a:spLocks/>
              </p:cNvSpPr>
              <p:nvPr/>
            </p:nvSpPr>
            <p:spPr bwMode="auto">
              <a:xfrm>
                <a:off x="3665538" y="1958974"/>
                <a:ext cx="28575" cy="33338"/>
              </a:xfrm>
              <a:custGeom>
                <a:avLst/>
                <a:gdLst>
                  <a:gd name="T0" fmla="*/ 39 w 39"/>
                  <a:gd name="T1" fmla="*/ 43 h 43"/>
                  <a:gd name="T2" fmla="*/ 0 w 39"/>
                  <a:gd name="T3" fmla="*/ 27 h 43"/>
                  <a:gd name="T4" fmla="*/ 36 w 39"/>
                  <a:gd name="T5" fmla="*/ 0 h 43"/>
                  <a:gd name="T6" fmla="*/ 39 w 39"/>
                  <a:gd name="T7" fmla="*/ 43 h 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"/>
                  <a:gd name="T13" fmla="*/ 0 h 43"/>
                  <a:gd name="T14" fmla="*/ 39 w 39"/>
                  <a:gd name="T15" fmla="*/ 43 h 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" h="43">
                    <a:moveTo>
                      <a:pt x="39" y="43"/>
                    </a:moveTo>
                    <a:lnTo>
                      <a:pt x="0" y="27"/>
                    </a:lnTo>
                    <a:lnTo>
                      <a:pt x="36" y="0"/>
                    </a:lnTo>
                    <a:lnTo>
                      <a:pt x="39" y="43"/>
                    </a:lnTo>
                    <a:close/>
                  </a:path>
                </a:pathLst>
              </a:custGeom>
              <a:solidFill>
                <a:srgbClr val="E5EBA2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4" name="Freeform 544"/>
              <p:cNvSpPr>
                <a:spLocks/>
              </p:cNvSpPr>
              <p:nvPr/>
            </p:nvSpPr>
            <p:spPr bwMode="auto">
              <a:xfrm>
                <a:off x="3327400" y="2613024"/>
                <a:ext cx="666750" cy="352425"/>
              </a:xfrm>
              <a:custGeom>
                <a:avLst/>
                <a:gdLst>
                  <a:gd name="T0" fmla="*/ 93 w 888"/>
                  <a:gd name="T1" fmla="*/ 434 h 473"/>
                  <a:gd name="T2" fmla="*/ 40 w 888"/>
                  <a:gd name="T3" fmla="*/ 402 h 473"/>
                  <a:gd name="T4" fmla="*/ 20 w 888"/>
                  <a:gd name="T5" fmla="*/ 371 h 473"/>
                  <a:gd name="T6" fmla="*/ 33 w 888"/>
                  <a:gd name="T7" fmla="*/ 353 h 473"/>
                  <a:gd name="T8" fmla="*/ 42 w 888"/>
                  <a:gd name="T9" fmla="*/ 315 h 473"/>
                  <a:gd name="T10" fmla="*/ 100 w 888"/>
                  <a:gd name="T11" fmla="*/ 289 h 473"/>
                  <a:gd name="T12" fmla="*/ 113 w 888"/>
                  <a:gd name="T13" fmla="*/ 271 h 473"/>
                  <a:gd name="T14" fmla="*/ 150 w 888"/>
                  <a:gd name="T15" fmla="*/ 244 h 473"/>
                  <a:gd name="T16" fmla="*/ 218 w 888"/>
                  <a:gd name="T17" fmla="*/ 240 h 473"/>
                  <a:gd name="T18" fmla="*/ 239 w 888"/>
                  <a:gd name="T19" fmla="*/ 187 h 473"/>
                  <a:gd name="T20" fmla="*/ 228 w 888"/>
                  <a:gd name="T21" fmla="*/ 125 h 473"/>
                  <a:gd name="T22" fmla="*/ 272 w 888"/>
                  <a:gd name="T23" fmla="*/ 138 h 473"/>
                  <a:gd name="T24" fmla="*/ 313 w 888"/>
                  <a:gd name="T25" fmla="*/ 114 h 473"/>
                  <a:gd name="T26" fmla="*/ 379 w 888"/>
                  <a:gd name="T27" fmla="*/ 84 h 473"/>
                  <a:gd name="T28" fmla="*/ 473 w 888"/>
                  <a:gd name="T29" fmla="*/ 65 h 473"/>
                  <a:gd name="T30" fmla="*/ 522 w 888"/>
                  <a:gd name="T31" fmla="*/ 34 h 473"/>
                  <a:gd name="T32" fmla="*/ 580 w 888"/>
                  <a:gd name="T33" fmla="*/ 56 h 473"/>
                  <a:gd name="T34" fmla="*/ 632 w 888"/>
                  <a:gd name="T35" fmla="*/ 72 h 473"/>
                  <a:gd name="T36" fmla="*/ 708 w 888"/>
                  <a:gd name="T37" fmla="*/ 55 h 473"/>
                  <a:gd name="T38" fmla="*/ 763 w 888"/>
                  <a:gd name="T39" fmla="*/ 18 h 473"/>
                  <a:gd name="T40" fmla="*/ 856 w 888"/>
                  <a:gd name="T41" fmla="*/ 1 h 473"/>
                  <a:gd name="T42" fmla="*/ 888 w 888"/>
                  <a:gd name="T43" fmla="*/ 74 h 473"/>
                  <a:gd name="T44" fmla="*/ 836 w 888"/>
                  <a:gd name="T45" fmla="*/ 137 h 473"/>
                  <a:gd name="T46" fmla="*/ 607 w 888"/>
                  <a:gd name="T47" fmla="*/ 193 h 473"/>
                  <a:gd name="T48" fmla="*/ 525 w 888"/>
                  <a:gd name="T49" fmla="*/ 208 h 473"/>
                  <a:gd name="T50" fmla="*/ 445 w 888"/>
                  <a:gd name="T51" fmla="*/ 231 h 473"/>
                  <a:gd name="T52" fmla="*/ 380 w 888"/>
                  <a:gd name="T53" fmla="*/ 249 h 473"/>
                  <a:gd name="T54" fmla="*/ 386 w 888"/>
                  <a:gd name="T55" fmla="*/ 276 h 473"/>
                  <a:gd name="T56" fmla="*/ 323 w 888"/>
                  <a:gd name="T57" fmla="*/ 267 h 473"/>
                  <a:gd name="T58" fmla="*/ 298 w 888"/>
                  <a:gd name="T59" fmla="*/ 326 h 473"/>
                  <a:gd name="T60" fmla="*/ 281 w 888"/>
                  <a:gd name="T61" fmla="*/ 323 h 473"/>
                  <a:gd name="T62" fmla="*/ 244 w 888"/>
                  <a:gd name="T63" fmla="*/ 369 h 473"/>
                  <a:gd name="T64" fmla="*/ 207 w 888"/>
                  <a:gd name="T65" fmla="*/ 386 h 473"/>
                  <a:gd name="T66" fmla="*/ 176 w 888"/>
                  <a:gd name="T67" fmla="*/ 384 h 473"/>
                  <a:gd name="T68" fmla="*/ 157 w 888"/>
                  <a:gd name="T69" fmla="*/ 442 h 473"/>
                  <a:gd name="T70" fmla="*/ 146 w 888"/>
                  <a:gd name="T71" fmla="*/ 453 h 47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88"/>
                  <a:gd name="T109" fmla="*/ 0 h 473"/>
                  <a:gd name="T110" fmla="*/ 888 w 888"/>
                  <a:gd name="T111" fmla="*/ 473 h 47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88" h="473">
                    <a:moveTo>
                      <a:pt x="107" y="473"/>
                    </a:moveTo>
                    <a:lnTo>
                      <a:pt x="93" y="434"/>
                    </a:lnTo>
                    <a:lnTo>
                      <a:pt x="57" y="434"/>
                    </a:lnTo>
                    <a:lnTo>
                      <a:pt x="40" y="402"/>
                    </a:lnTo>
                    <a:lnTo>
                      <a:pt x="0" y="406"/>
                    </a:lnTo>
                    <a:lnTo>
                      <a:pt x="20" y="371"/>
                    </a:lnTo>
                    <a:lnTo>
                      <a:pt x="73" y="369"/>
                    </a:lnTo>
                    <a:lnTo>
                      <a:pt x="33" y="353"/>
                    </a:lnTo>
                    <a:lnTo>
                      <a:pt x="4" y="326"/>
                    </a:lnTo>
                    <a:lnTo>
                      <a:pt x="42" y="315"/>
                    </a:lnTo>
                    <a:lnTo>
                      <a:pt x="74" y="310"/>
                    </a:lnTo>
                    <a:lnTo>
                      <a:pt x="100" y="289"/>
                    </a:lnTo>
                    <a:lnTo>
                      <a:pt x="134" y="312"/>
                    </a:lnTo>
                    <a:lnTo>
                      <a:pt x="113" y="271"/>
                    </a:lnTo>
                    <a:lnTo>
                      <a:pt x="144" y="274"/>
                    </a:lnTo>
                    <a:lnTo>
                      <a:pt x="150" y="244"/>
                    </a:lnTo>
                    <a:lnTo>
                      <a:pt x="179" y="206"/>
                    </a:lnTo>
                    <a:lnTo>
                      <a:pt x="218" y="240"/>
                    </a:lnTo>
                    <a:lnTo>
                      <a:pt x="189" y="192"/>
                    </a:lnTo>
                    <a:lnTo>
                      <a:pt x="239" y="187"/>
                    </a:lnTo>
                    <a:lnTo>
                      <a:pt x="206" y="157"/>
                    </a:lnTo>
                    <a:lnTo>
                      <a:pt x="228" y="125"/>
                    </a:lnTo>
                    <a:lnTo>
                      <a:pt x="236" y="159"/>
                    </a:lnTo>
                    <a:lnTo>
                      <a:pt x="272" y="138"/>
                    </a:lnTo>
                    <a:lnTo>
                      <a:pt x="315" y="142"/>
                    </a:lnTo>
                    <a:lnTo>
                      <a:pt x="313" y="114"/>
                    </a:lnTo>
                    <a:lnTo>
                      <a:pt x="353" y="108"/>
                    </a:lnTo>
                    <a:lnTo>
                      <a:pt x="379" y="84"/>
                    </a:lnTo>
                    <a:lnTo>
                      <a:pt x="407" y="65"/>
                    </a:lnTo>
                    <a:lnTo>
                      <a:pt x="473" y="65"/>
                    </a:lnTo>
                    <a:lnTo>
                      <a:pt x="499" y="54"/>
                    </a:lnTo>
                    <a:lnTo>
                      <a:pt x="522" y="34"/>
                    </a:lnTo>
                    <a:lnTo>
                      <a:pt x="552" y="34"/>
                    </a:lnTo>
                    <a:lnTo>
                      <a:pt x="580" y="56"/>
                    </a:lnTo>
                    <a:lnTo>
                      <a:pt x="600" y="77"/>
                    </a:lnTo>
                    <a:lnTo>
                      <a:pt x="632" y="72"/>
                    </a:lnTo>
                    <a:lnTo>
                      <a:pt x="680" y="61"/>
                    </a:lnTo>
                    <a:lnTo>
                      <a:pt x="708" y="55"/>
                    </a:lnTo>
                    <a:lnTo>
                      <a:pt x="735" y="49"/>
                    </a:lnTo>
                    <a:lnTo>
                      <a:pt x="763" y="18"/>
                    </a:lnTo>
                    <a:lnTo>
                      <a:pt x="817" y="0"/>
                    </a:lnTo>
                    <a:lnTo>
                      <a:pt x="856" y="1"/>
                    </a:lnTo>
                    <a:lnTo>
                      <a:pt x="883" y="23"/>
                    </a:lnTo>
                    <a:lnTo>
                      <a:pt x="888" y="74"/>
                    </a:lnTo>
                    <a:lnTo>
                      <a:pt x="858" y="117"/>
                    </a:lnTo>
                    <a:lnTo>
                      <a:pt x="836" y="137"/>
                    </a:lnTo>
                    <a:lnTo>
                      <a:pt x="778" y="164"/>
                    </a:lnTo>
                    <a:lnTo>
                      <a:pt x="607" y="193"/>
                    </a:lnTo>
                    <a:lnTo>
                      <a:pt x="574" y="198"/>
                    </a:lnTo>
                    <a:lnTo>
                      <a:pt x="525" y="208"/>
                    </a:lnTo>
                    <a:lnTo>
                      <a:pt x="483" y="223"/>
                    </a:lnTo>
                    <a:lnTo>
                      <a:pt x="445" y="231"/>
                    </a:lnTo>
                    <a:lnTo>
                      <a:pt x="417" y="250"/>
                    </a:lnTo>
                    <a:lnTo>
                      <a:pt x="380" y="249"/>
                    </a:lnTo>
                    <a:lnTo>
                      <a:pt x="413" y="266"/>
                    </a:lnTo>
                    <a:lnTo>
                      <a:pt x="386" y="276"/>
                    </a:lnTo>
                    <a:lnTo>
                      <a:pt x="359" y="290"/>
                    </a:lnTo>
                    <a:lnTo>
                      <a:pt x="323" y="267"/>
                    </a:lnTo>
                    <a:lnTo>
                      <a:pt x="314" y="300"/>
                    </a:lnTo>
                    <a:lnTo>
                      <a:pt x="298" y="326"/>
                    </a:lnTo>
                    <a:lnTo>
                      <a:pt x="275" y="285"/>
                    </a:lnTo>
                    <a:lnTo>
                      <a:pt x="281" y="323"/>
                    </a:lnTo>
                    <a:lnTo>
                      <a:pt x="274" y="354"/>
                    </a:lnTo>
                    <a:lnTo>
                      <a:pt x="244" y="369"/>
                    </a:lnTo>
                    <a:lnTo>
                      <a:pt x="216" y="341"/>
                    </a:lnTo>
                    <a:lnTo>
                      <a:pt x="207" y="386"/>
                    </a:lnTo>
                    <a:lnTo>
                      <a:pt x="192" y="420"/>
                    </a:lnTo>
                    <a:lnTo>
                      <a:pt x="176" y="384"/>
                    </a:lnTo>
                    <a:lnTo>
                      <a:pt x="177" y="422"/>
                    </a:lnTo>
                    <a:lnTo>
                      <a:pt x="157" y="442"/>
                    </a:lnTo>
                    <a:lnTo>
                      <a:pt x="141" y="404"/>
                    </a:lnTo>
                    <a:lnTo>
                      <a:pt x="146" y="453"/>
                    </a:lnTo>
                    <a:lnTo>
                      <a:pt x="107" y="473"/>
                    </a:lnTo>
                    <a:close/>
                  </a:path>
                </a:pathLst>
              </a:custGeom>
              <a:solidFill>
                <a:srgbClr val="E5EBA2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" name="Freeform 545"/>
              <p:cNvSpPr>
                <a:spLocks/>
              </p:cNvSpPr>
              <p:nvPr/>
            </p:nvSpPr>
            <p:spPr bwMode="auto">
              <a:xfrm>
                <a:off x="3817938" y="1897062"/>
                <a:ext cx="25400" cy="30162"/>
              </a:xfrm>
              <a:custGeom>
                <a:avLst/>
                <a:gdLst>
                  <a:gd name="T0" fmla="*/ 44 w 44"/>
                  <a:gd name="T1" fmla="*/ 10 h 34"/>
                  <a:gd name="T2" fmla="*/ 18 w 44"/>
                  <a:gd name="T3" fmla="*/ 34 h 34"/>
                  <a:gd name="T4" fmla="*/ 0 w 44"/>
                  <a:gd name="T5" fmla="*/ 0 h 34"/>
                  <a:gd name="T6" fmla="*/ 44 w 44"/>
                  <a:gd name="T7" fmla="*/ 10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"/>
                  <a:gd name="T13" fmla="*/ 0 h 34"/>
                  <a:gd name="T14" fmla="*/ 44 w 44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" h="34">
                    <a:moveTo>
                      <a:pt x="44" y="10"/>
                    </a:moveTo>
                    <a:lnTo>
                      <a:pt x="18" y="34"/>
                    </a:lnTo>
                    <a:lnTo>
                      <a:pt x="0" y="0"/>
                    </a:lnTo>
                    <a:lnTo>
                      <a:pt x="44" y="10"/>
                    </a:lnTo>
                    <a:close/>
                  </a:path>
                </a:pathLst>
              </a:custGeom>
              <a:solidFill>
                <a:srgbClr val="E5EBA2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" name="Freeform 546"/>
              <p:cNvSpPr>
                <a:spLocks/>
              </p:cNvSpPr>
              <p:nvPr/>
            </p:nvSpPr>
            <p:spPr bwMode="auto">
              <a:xfrm>
                <a:off x="3846513" y="1984374"/>
                <a:ext cx="66675" cy="47625"/>
              </a:xfrm>
              <a:custGeom>
                <a:avLst/>
                <a:gdLst>
                  <a:gd name="T0" fmla="*/ 0 w 81"/>
                  <a:gd name="T1" fmla="*/ 61 h 63"/>
                  <a:gd name="T2" fmla="*/ 17 w 81"/>
                  <a:gd name="T3" fmla="*/ 0 h 63"/>
                  <a:gd name="T4" fmla="*/ 50 w 81"/>
                  <a:gd name="T5" fmla="*/ 4 h 63"/>
                  <a:gd name="T6" fmla="*/ 81 w 81"/>
                  <a:gd name="T7" fmla="*/ 30 h 63"/>
                  <a:gd name="T8" fmla="*/ 34 w 81"/>
                  <a:gd name="T9" fmla="*/ 63 h 63"/>
                  <a:gd name="T10" fmla="*/ 0 w 81"/>
                  <a:gd name="T11" fmla="*/ 61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1"/>
                  <a:gd name="T19" fmla="*/ 0 h 63"/>
                  <a:gd name="T20" fmla="*/ 81 w 81"/>
                  <a:gd name="T21" fmla="*/ 63 h 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1" h="63">
                    <a:moveTo>
                      <a:pt x="0" y="61"/>
                    </a:moveTo>
                    <a:lnTo>
                      <a:pt x="17" y="0"/>
                    </a:lnTo>
                    <a:lnTo>
                      <a:pt x="50" y="4"/>
                    </a:lnTo>
                    <a:lnTo>
                      <a:pt x="81" y="30"/>
                    </a:lnTo>
                    <a:lnTo>
                      <a:pt x="34" y="63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E5EBA2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" name="Freeform 547"/>
              <p:cNvSpPr>
                <a:spLocks/>
              </p:cNvSpPr>
              <p:nvPr/>
            </p:nvSpPr>
            <p:spPr bwMode="auto">
              <a:xfrm>
                <a:off x="3905250" y="2066924"/>
                <a:ext cx="15875" cy="28575"/>
              </a:xfrm>
              <a:custGeom>
                <a:avLst/>
                <a:gdLst>
                  <a:gd name="T0" fmla="*/ 5 w 25"/>
                  <a:gd name="T1" fmla="*/ 0 h 37"/>
                  <a:gd name="T2" fmla="*/ 25 w 25"/>
                  <a:gd name="T3" fmla="*/ 21 h 37"/>
                  <a:gd name="T4" fmla="*/ 0 w 25"/>
                  <a:gd name="T5" fmla="*/ 37 h 37"/>
                  <a:gd name="T6" fmla="*/ 5 w 25"/>
                  <a:gd name="T7" fmla="*/ 0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37"/>
                  <a:gd name="T14" fmla="*/ 25 w 25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37">
                    <a:moveTo>
                      <a:pt x="5" y="0"/>
                    </a:moveTo>
                    <a:lnTo>
                      <a:pt x="25" y="21"/>
                    </a:lnTo>
                    <a:lnTo>
                      <a:pt x="0" y="3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5EBA2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" name="Freeform 548"/>
              <p:cNvSpPr>
                <a:spLocks/>
              </p:cNvSpPr>
              <p:nvPr/>
            </p:nvSpPr>
            <p:spPr bwMode="auto">
              <a:xfrm>
                <a:off x="3127375" y="3125787"/>
                <a:ext cx="26988" cy="47625"/>
              </a:xfrm>
              <a:custGeom>
                <a:avLst/>
                <a:gdLst>
                  <a:gd name="T0" fmla="*/ 0 w 40"/>
                  <a:gd name="T1" fmla="*/ 6 h 63"/>
                  <a:gd name="T2" fmla="*/ 32 w 40"/>
                  <a:gd name="T3" fmla="*/ 0 h 63"/>
                  <a:gd name="T4" fmla="*/ 40 w 40"/>
                  <a:gd name="T5" fmla="*/ 39 h 63"/>
                  <a:gd name="T6" fmla="*/ 24 w 40"/>
                  <a:gd name="T7" fmla="*/ 63 h 63"/>
                  <a:gd name="T8" fmla="*/ 0 w 40"/>
                  <a:gd name="T9" fmla="*/ 6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3"/>
                  <a:gd name="T17" fmla="*/ 40 w 40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3">
                    <a:moveTo>
                      <a:pt x="0" y="6"/>
                    </a:moveTo>
                    <a:lnTo>
                      <a:pt x="32" y="0"/>
                    </a:lnTo>
                    <a:lnTo>
                      <a:pt x="40" y="39"/>
                    </a:lnTo>
                    <a:lnTo>
                      <a:pt x="24" y="6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5EBA2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" name="Freeform 549"/>
              <p:cNvSpPr>
                <a:spLocks/>
              </p:cNvSpPr>
              <p:nvPr/>
            </p:nvSpPr>
            <p:spPr bwMode="auto">
              <a:xfrm>
                <a:off x="3811588" y="1989137"/>
                <a:ext cx="38100" cy="49212"/>
              </a:xfrm>
              <a:custGeom>
                <a:avLst/>
                <a:gdLst>
                  <a:gd name="T0" fmla="*/ 0 w 53"/>
                  <a:gd name="T1" fmla="*/ 58 h 62"/>
                  <a:gd name="T2" fmla="*/ 24 w 53"/>
                  <a:gd name="T3" fmla="*/ 0 h 62"/>
                  <a:gd name="T4" fmla="*/ 53 w 53"/>
                  <a:gd name="T5" fmla="*/ 16 h 62"/>
                  <a:gd name="T6" fmla="*/ 39 w 53"/>
                  <a:gd name="T7" fmla="*/ 62 h 62"/>
                  <a:gd name="T8" fmla="*/ 0 w 53"/>
                  <a:gd name="T9" fmla="*/ 5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62"/>
                  <a:gd name="T17" fmla="*/ 53 w 5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62">
                    <a:moveTo>
                      <a:pt x="0" y="58"/>
                    </a:moveTo>
                    <a:lnTo>
                      <a:pt x="24" y="0"/>
                    </a:lnTo>
                    <a:lnTo>
                      <a:pt x="53" y="16"/>
                    </a:lnTo>
                    <a:lnTo>
                      <a:pt x="39" y="62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E5EBA2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" name="Freeform 550"/>
              <p:cNvSpPr>
                <a:spLocks/>
              </p:cNvSpPr>
              <p:nvPr/>
            </p:nvSpPr>
            <p:spPr bwMode="auto">
              <a:xfrm>
                <a:off x="3600450" y="1814512"/>
                <a:ext cx="150813" cy="112712"/>
              </a:xfrm>
              <a:custGeom>
                <a:avLst/>
                <a:gdLst>
                  <a:gd name="T0" fmla="*/ 121 w 202"/>
                  <a:gd name="T1" fmla="*/ 88 h 145"/>
                  <a:gd name="T2" fmla="*/ 85 w 202"/>
                  <a:gd name="T3" fmla="*/ 92 h 145"/>
                  <a:gd name="T4" fmla="*/ 72 w 202"/>
                  <a:gd name="T5" fmla="*/ 135 h 145"/>
                  <a:gd name="T6" fmla="*/ 36 w 202"/>
                  <a:gd name="T7" fmla="*/ 145 h 145"/>
                  <a:gd name="T8" fmla="*/ 7 w 202"/>
                  <a:gd name="T9" fmla="*/ 126 h 145"/>
                  <a:gd name="T10" fmla="*/ 39 w 202"/>
                  <a:gd name="T11" fmla="*/ 115 h 145"/>
                  <a:gd name="T12" fmla="*/ 0 w 202"/>
                  <a:gd name="T13" fmla="*/ 99 h 145"/>
                  <a:gd name="T14" fmla="*/ 1 w 202"/>
                  <a:gd name="T15" fmla="*/ 70 h 145"/>
                  <a:gd name="T16" fmla="*/ 36 w 202"/>
                  <a:gd name="T17" fmla="*/ 61 h 145"/>
                  <a:gd name="T18" fmla="*/ 55 w 202"/>
                  <a:gd name="T19" fmla="*/ 86 h 145"/>
                  <a:gd name="T20" fmla="*/ 66 w 202"/>
                  <a:gd name="T21" fmla="*/ 55 h 145"/>
                  <a:gd name="T22" fmla="*/ 102 w 202"/>
                  <a:gd name="T23" fmla="*/ 70 h 145"/>
                  <a:gd name="T24" fmla="*/ 124 w 202"/>
                  <a:gd name="T25" fmla="*/ 49 h 145"/>
                  <a:gd name="T26" fmla="*/ 175 w 202"/>
                  <a:gd name="T27" fmla="*/ 0 h 145"/>
                  <a:gd name="T28" fmla="*/ 199 w 202"/>
                  <a:gd name="T29" fmla="*/ 15 h 145"/>
                  <a:gd name="T30" fmla="*/ 167 w 202"/>
                  <a:gd name="T31" fmla="*/ 48 h 145"/>
                  <a:gd name="T32" fmla="*/ 200 w 202"/>
                  <a:gd name="T33" fmla="*/ 51 h 145"/>
                  <a:gd name="T34" fmla="*/ 202 w 202"/>
                  <a:gd name="T35" fmla="*/ 87 h 145"/>
                  <a:gd name="T36" fmla="*/ 173 w 202"/>
                  <a:gd name="T37" fmla="*/ 99 h 145"/>
                  <a:gd name="T38" fmla="*/ 121 w 202"/>
                  <a:gd name="T39" fmla="*/ 88 h 14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2"/>
                  <a:gd name="T61" fmla="*/ 0 h 145"/>
                  <a:gd name="T62" fmla="*/ 202 w 202"/>
                  <a:gd name="T63" fmla="*/ 145 h 14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2" h="145">
                    <a:moveTo>
                      <a:pt x="121" y="88"/>
                    </a:moveTo>
                    <a:lnTo>
                      <a:pt x="85" y="92"/>
                    </a:lnTo>
                    <a:lnTo>
                      <a:pt x="72" y="135"/>
                    </a:lnTo>
                    <a:lnTo>
                      <a:pt x="36" y="145"/>
                    </a:lnTo>
                    <a:lnTo>
                      <a:pt x="7" y="126"/>
                    </a:lnTo>
                    <a:lnTo>
                      <a:pt x="39" y="115"/>
                    </a:lnTo>
                    <a:lnTo>
                      <a:pt x="0" y="99"/>
                    </a:lnTo>
                    <a:lnTo>
                      <a:pt x="1" y="70"/>
                    </a:lnTo>
                    <a:lnTo>
                      <a:pt x="36" y="61"/>
                    </a:lnTo>
                    <a:lnTo>
                      <a:pt x="55" y="86"/>
                    </a:lnTo>
                    <a:lnTo>
                      <a:pt x="66" y="55"/>
                    </a:lnTo>
                    <a:lnTo>
                      <a:pt x="102" y="70"/>
                    </a:lnTo>
                    <a:lnTo>
                      <a:pt x="124" y="49"/>
                    </a:lnTo>
                    <a:lnTo>
                      <a:pt x="175" y="0"/>
                    </a:lnTo>
                    <a:lnTo>
                      <a:pt x="199" y="15"/>
                    </a:lnTo>
                    <a:lnTo>
                      <a:pt x="167" y="48"/>
                    </a:lnTo>
                    <a:lnTo>
                      <a:pt x="200" y="51"/>
                    </a:lnTo>
                    <a:lnTo>
                      <a:pt x="202" y="87"/>
                    </a:lnTo>
                    <a:lnTo>
                      <a:pt x="173" y="99"/>
                    </a:lnTo>
                    <a:lnTo>
                      <a:pt x="121" y="88"/>
                    </a:lnTo>
                    <a:close/>
                  </a:path>
                </a:pathLst>
              </a:custGeom>
              <a:solidFill>
                <a:srgbClr val="E5EBA2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1" name="Freeform 551"/>
              <p:cNvSpPr>
                <a:spLocks/>
              </p:cNvSpPr>
              <p:nvPr/>
            </p:nvSpPr>
            <p:spPr bwMode="auto">
              <a:xfrm>
                <a:off x="2271713" y="3622674"/>
                <a:ext cx="1247775" cy="782638"/>
              </a:xfrm>
              <a:custGeom>
                <a:avLst/>
                <a:gdLst>
                  <a:gd name="T0" fmla="*/ 170 w 1655"/>
                  <a:gd name="T1" fmla="*/ 762 h 1048"/>
                  <a:gd name="T2" fmla="*/ 237 w 1655"/>
                  <a:gd name="T3" fmla="*/ 628 h 1048"/>
                  <a:gd name="T4" fmla="*/ 220 w 1655"/>
                  <a:gd name="T5" fmla="*/ 503 h 1048"/>
                  <a:gd name="T6" fmla="*/ 132 w 1655"/>
                  <a:gd name="T7" fmla="*/ 552 h 1048"/>
                  <a:gd name="T8" fmla="*/ 150 w 1655"/>
                  <a:gd name="T9" fmla="*/ 437 h 1048"/>
                  <a:gd name="T10" fmla="*/ 210 w 1655"/>
                  <a:gd name="T11" fmla="*/ 299 h 1048"/>
                  <a:gd name="T12" fmla="*/ 165 w 1655"/>
                  <a:gd name="T13" fmla="*/ 183 h 1048"/>
                  <a:gd name="T14" fmla="*/ 332 w 1655"/>
                  <a:gd name="T15" fmla="*/ 281 h 1048"/>
                  <a:gd name="T16" fmla="*/ 444 w 1655"/>
                  <a:gd name="T17" fmla="*/ 285 h 1048"/>
                  <a:gd name="T18" fmla="*/ 494 w 1655"/>
                  <a:gd name="T19" fmla="*/ 253 h 1048"/>
                  <a:gd name="T20" fmla="*/ 535 w 1655"/>
                  <a:gd name="T21" fmla="*/ 44 h 1048"/>
                  <a:gd name="T22" fmla="*/ 761 w 1655"/>
                  <a:gd name="T23" fmla="*/ 0 h 1048"/>
                  <a:gd name="T24" fmla="*/ 876 w 1655"/>
                  <a:gd name="T25" fmla="*/ 70 h 1048"/>
                  <a:gd name="T26" fmla="*/ 1342 w 1655"/>
                  <a:gd name="T27" fmla="*/ 274 h 1048"/>
                  <a:gd name="T28" fmla="*/ 1486 w 1655"/>
                  <a:gd name="T29" fmla="*/ 198 h 1048"/>
                  <a:gd name="T30" fmla="*/ 1525 w 1655"/>
                  <a:gd name="T31" fmla="*/ 206 h 1048"/>
                  <a:gd name="T32" fmla="*/ 1576 w 1655"/>
                  <a:gd name="T33" fmla="*/ 151 h 1048"/>
                  <a:gd name="T34" fmla="*/ 1631 w 1655"/>
                  <a:gd name="T35" fmla="*/ 134 h 1048"/>
                  <a:gd name="T36" fmla="*/ 1615 w 1655"/>
                  <a:gd name="T37" fmla="*/ 199 h 1048"/>
                  <a:gd name="T38" fmla="*/ 1651 w 1655"/>
                  <a:gd name="T39" fmla="*/ 238 h 1048"/>
                  <a:gd name="T40" fmla="*/ 1630 w 1655"/>
                  <a:gd name="T41" fmla="*/ 269 h 1048"/>
                  <a:gd name="T42" fmla="*/ 1634 w 1655"/>
                  <a:gd name="T43" fmla="*/ 288 h 1048"/>
                  <a:gd name="T44" fmla="*/ 1600 w 1655"/>
                  <a:gd name="T45" fmla="*/ 323 h 1048"/>
                  <a:gd name="T46" fmla="*/ 1541 w 1655"/>
                  <a:gd name="T47" fmla="*/ 348 h 1048"/>
                  <a:gd name="T48" fmla="*/ 1495 w 1655"/>
                  <a:gd name="T49" fmla="*/ 389 h 1048"/>
                  <a:gd name="T50" fmla="*/ 1450 w 1655"/>
                  <a:gd name="T51" fmla="*/ 386 h 1048"/>
                  <a:gd name="T52" fmla="*/ 1394 w 1655"/>
                  <a:gd name="T53" fmla="*/ 428 h 1048"/>
                  <a:gd name="T54" fmla="*/ 1383 w 1655"/>
                  <a:gd name="T55" fmla="*/ 434 h 1048"/>
                  <a:gd name="T56" fmla="*/ 1323 w 1655"/>
                  <a:gd name="T57" fmla="*/ 497 h 1048"/>
                  <a:gd name="T58" fmla="*/ 1274 w 1655"/>
                  <a:gd name="T59" fmla="*/ 514 h 1048"/>
                  <a:gd name="T60" fmla="*/ 1212 w 1655"/>
                  <a:gd name="T61" fmla="*/ 557 h 1048"/>
                  <a:gd name="T62" fmla="*/ 1143 w 1655"/>
                  <a:gd name="T63" fmla="*/ 590 h 1048"/>
                  <a:gd name="T64" fmla="*/ 1141 w 1655"/>
                  <a:gd name="T65" fmla="*/ 575 h 1048"/>
                  <a:gd name="T66" fmla="*/ 1089 w 1655"/>
                  <a:gd name="T67" fmla="*/ 574 h 1048"/>
                  <a:gd name="T68" fmla="*/ 1075 w 1655"/>
                  <a:gd name="T69" fmla="*/ 600 h 1048"/>
                  <a:gd name="T70" fmla="*/ 1054 w 1655"/>
                  <a:gd name="T71" fmla="*/ 681 h 1048"/>
                  <a:gd name="T72" fmla="*/ 986 w 1655"/>
                  <a:gd name="T73" fmla="*/ 775 h 1048"/>
                  <a:gd name="T74" fmla="*/ 951 w 1655"/>
                  <a:gd name="T75" fmla="*/ 819 h 1048"/>
                  <a:gd name="T76" fmla="*/ 951 w 1655"/>
                  <a:gd name="T77" fmla="*/ 857 h 1048"/>
                  <a:gd name="T78" fmla="*/ 935 w 1655"/>
                  <a:gd name="T79" fmla="*/ 892 h 1048"/>
                  <a:gd name="T80" fmla="*/ 932 w 1655"/>
                  <a:gd name="T81" fmla="*/ 934 h 1048"/>
                  <a:gd name="T82" fmla="*/ 894 w 1655"/>
                  <a:gd name="T83" fmla="*/ 986 h 1048"/>
                  <a:gd name="T84" fmla="*/ 798 w 1655"/>
                  <a:gd name="T85" fmla="*/ 1035 h 1048"/>
                  <a:gd name="T86" fmla="*/ 630 w 1655"/>
                  <a:gd name="T87" fmla="*/ 980 h 1048"/>
                  <a:gd name="T88" fmla="*/ 509 w 1655"/>
                  <a:gd name="T89" fmla="*/ 1006 h 1048"/>
                  <a:gd name="T90" fmla="*/ 399 w 1655"/>
                  <a:gd name="T91" fmla="*/ 948 h 1048"/>
                  <a:gd name="T92" fmla="*/ 365 w 1655"/>
                  <a:gd name="T93" fmla="*/ 919 h 1048"/>
                  <a:gd name="T94" fmla="*/ 306 w 1655"/>
                  <a:gd name="T95" fmla="*/ 894 h 1048"/>
                  <a:gd name="T96" fmla="*/ 287 w 1655"/>
                  <a:gd name="T97" fmla="*/ 962 h 1048"/>
                  <a:gd name="T98" fmla="*/ 296 w 1655"/>
                  <a:gd name="T99" fmla="*/ 990 h 1048"/>
                  <a:gd name="T100" fmla="*/ 210 w 1655"/>
                  <a:gd name="T101" fmla="*/ 1013 h 1048"/>
                  <a:gd name="T102" fmla="*/ 129 w 1655"/>
                  <a:gd name="T103" fmla="*/ 980 h 1048"/>
                  <a:gd name="T104" fmla="*/ 47 w 1655"/>
                  <a:gd name="T105" fmla="*/ 1048 h 1048"/>
                  <a:gd name="T106" fmla="*/ 0 w 1655"/>
                  <a:gd name="T107" fmla="*/ 918 h 1048"/>
                  <a:gd name="T108" fmla="*/ 54 w 1655"/>
                  <a:gd name="T109" fmla="*/ 823 h 104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55"/>
                  <a:gd name="T166" fmla="*/ 0 h 1048"/>
                  <a:gd name="T167" fmla="*/ 1655 w 1655"/>
                  <a:gd name="T168" fmla="*/ 1048 h 104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55" h="1048">
                    <a:moveTo>
                      <a:pt x="71" y="785"/>
                    </a:moveTo>
                    <a:lnTo>
                      <a:pt x="80" y="761"/>
                    </a:lnTo>
                    <a:lnTo>
                      <a:pt x="170" y="762"/>
                    </a:lnTo>
                    <a:lnTo>
                      <a:pt x="201" y="709"/>
                    </a:lnTo>
                    <a:lnTo>
                      <a:pt x="179" y="680"/>
                    </a:lnTo>
                    <a:lnTo>
                      <a:pt x="237" y="628"/>
                    </a:lnTo>
                    <a:lnTo>
                      <a:pt x="299" y="545"/>
                    </a:lnTo>
                    <a:lnTo>
                      <a:pt x="257" y="505"/>
                    </a:lnTo>
                    <a:lnTo>
                      <a:pt x="220" y="503"/>
                    </a:lnTo>
                    <a:lnTo>
                      <a:pt x="194" y="532"/>
                    </a:lnTo>
                    <a:lnTo>
                      <a:pt x="178" y="563"/>
                    </a:lnTo>
                    <a:lnTo>
                      <a:pt x="132" y="552"/>
                    </a:lnTo>
                    <a:lnTo>
                      <a:pt x="119" y="513"/>
                    </a:lnTo>
                    <a:lnTo>
                      <a:pt x="146" y="472"/>
                    </a:lnTo>
                    <a:lnTo>
                      <a:pt x="150" y="437"/>
                    </a:lnTo>
                    <a:lnTo>
                      <a:pt x="192" y="400"/>
                    </a:lnTo>
                    <a:lnTo>
                      <a:pt x="204" y="339"/>
                    </a:lnTo>
                    <a:lnTo>
                      <a:pt x="210" y="299"/>
                    </a:lnTo>
                    <a:lnTo>
                      <a:pt x="197" y="260"/>
                    </a:lnTo>
                    <a:lnTo>
                      <a:pt x="171" y="225"/>
                    </a:lnTo>
                    <a:lnTo>
                      <a:pt x="165" y="183"/>
                    </a:lnTo>
                    <a:lnTo>
                      <a:pt x="200" y="187"/>
                    </a:lnTo>
                    <a:lnTo>
                      <a:pt x="241" y="203"/>
                    </a:lnTo>
                    <a:lnTo>
                      <a:pt x="332" y="281"/>
                    </a:lnTo>
                    <a:lnTo>
                      <a:pt x="361" y="277"/>
                    </a:lnTo>
                    <a:lnTo>
                      <a:pt x="398" y="276"/>
                    </a:lnTo>
                    <a:lnTo>
                      <a:pt x="444" y="285"/>
                    </a:lnTo>
                    <a:lnTo>
                      <a:pt x="482" y="318"/>
                    </a:lnTo>
                    <a:lnTo>
                      <a:pt x="515" y="282"/>
                    </a:lnTo>
                    <a:lnTo>
                      <a:pt x="494" y="253"/>
                    </a:lnTo>
                    <a:lnTo>
                      <a:pt x="497" y="187"/>
                    </a:lnTo>
                    <a:lnTo>
                      <a:pt x="464" y="171"/>
                    </a:lnTo>
                    <a:lnTo>
                      <a:pt x="535" y="44"/>
                    </a:lnTo>
                    <a:lnTo>
                      <a:pt x="728" y="30"/>
                    </a:lnTo>
                    <a:lnTo>
                      <a:pt x="744" y="5"/>
                    </a:lnTo>
                    <a:lnTo>
                      <a:pt x="761" y="0"/>
                    </a:lnTo>
                    <a:lnTo>
                      <a:pt x="763" y="5"/>
                    </a:lnTo>
                    <a:lnTo>
                      <a:pt x="790" y="3"/>
                    </a:lnTo>
                    <a:lnTo>
                      <a:pt x="876" y="70"/>
                    </a:lnTo>
                    <a:lnTo>
                      <a:pt x="919" y="92"/>
                    </a:lnTo>
                    <a:lnTo>
                      <a:pt x="1175" y="204"/>
                    </a:lnTo>
                    <a:lnTo>
                      <a:pt x="1342" y="274"/>
                    </a:lnTo>
                    <a:lnTo>
                      <a:pt x="1442" y="250"/>
                    </a:lnTo>
                    <a:lnTo>
                      <a:pt x="1446" y="226"/>
                    </a:lnTo>
                    <a:lnTo>
                      <a:pt x="1486" y="198"/>
                    </a:lnTo>
                    <a:lnTo>
                      <a:pt x="1504" y="214"/>
                    </a:lnTo>
                    <a:lnTo>
                      <a:pt x="1513" y="200"/>
                    </a:lnTo>
                    <a:lnTo>
                      <a:pt x="1525" y="206"/>
                    </a:lnTo>
                    <a:lnTo>
                      <a:pt x="1533" y="189"/>
                    </a:lnTo>
                    <a:lnTo>
                      <a:pt x="1553" y="160"/>
                    </a:lnTo>
                    <a:lnTo>
                      <a:pt x="1576" y="151"/>
                    </a:lnTo>
                    <a:lnTo>
                      <a:pt x="1591" y="129"/>
                    </a:lnTo>
                    <a:lnTo>
                      <a:pt x="1617" y="145"/>
                    </a:lnTo>
                    <a:lnTo>
                      <a:pt x="1631" y="134"/>
                    </a:lnTo>
                    <a:lnTo>
                      <a:pt x="1639" y="141"/>
                    </a:lnTo>
                    <a:lnTo>
                      <a:pt x="1626" y="153"/>
                    </a:lnTo>
                    <a:lnTo>
                      <a:pt x="1615" y="199"/>
                    </a:lnTo>
                    <a:lnTo>
                      <a:pt x="1623" y="226"/>
                    </a:lnTo>
                    <a:lnTo>
                      <a:pt x="1642" y="238"/>
                    </a:lnTo>
                    <a:lnTo>
                      <a:pt x="1651" y="238"/>
                    </a:lnTo>
                    <a:lnTo>
                      <a:pt x="1655" y="281"/>
                    </a:lnTo>
                    <a:lnTo>
                      <a:pt x="1643" y="282"/>
                    </a:lnTo>
                    <a:lnTo>
                      <a:pt x="1630" y="269"/>
                    </a:lnTo>
                    <a:lnTo>
                      <a:pt x="1613" y="285"/>
                    </a:lnTo>
                    <a:lnTo>
                      <a:pt x="1618" y="291"/>
                    </a:lnTo>
                    <a:lnTo>
                      <a:pt x="1634" y="288"/>
                    </a:lnTo>
                    <a:lnTo>
                      <a:pt x="1618" y="315"/>
                    </a:lnTo>
                    <a:lnTo>
                      <a:pt x="1602" y="306"/>
                    </a:lnTo>
                    <a:lnTo>
                      <a:pt x="1600" y="323"/>
                    </a:lnTo>
                    <a:lnTo>
                      <a:pt x="1558" y="334"/>
                    </a:lnTo>
                    <a:lnTo>
                      <a:pt x="1553" y="351"/>
                    </a:lnTo>
                    <a:lnTo>
                      <a:pt x="1541" y="348"/>
                    </a:lnTo>
                    <a:lnTo>
                      <a:pt x="1532" y="383"/>
                    </a:lnTo>
                    <a:lnTo>
                      <a:pt x="1498" y="380"/>
                    </a:lnTo>
                    <a:lnTo>
                      <a:pt x="1495" y="389"/>
                    </a:lnTo>
                    <a:lnTo>
                      <a:pt x="1484" y="388"/>
                    </a:lnTo>
                    <a:lnTo>
                      <a:pt x="1479" y="400"/>
                    </a:lnTo>
                    <a:lnTo>
                      <a:pt x="1450" y="386"/>
                    </a:lnTo>
                    <a:lnTo>
                      <a:pt x="1434" y="405"/>
                    </a:lnTo>
                    <a:lnTo>
                      <a:pt x="1420" y="407"/>
                    </a:lnTo>
                    <a:lnTo>
                      <a:pt x="1394" y="428"/>
                    </a:lnTo>
                    <a:lnTo>
                      <a:pt x="1395" y="439"/>
                    </a:lnTo>
                    <a:lnTo>
                      <a:pt x="1386" y="445"/>
                    </a:lnTo>
                    <a:lnTo>
                      <a:pt x="1383" y="434"/>
                    </a:lnTo>
                    <a:lnTo>
                      <a:pt x="1348" y="465"/>
                    </a:lnTo>
                    <a:lnTo>
                      <a:pt x="1354" y="478"/>
                    </a:lnTo>
                    <a:lnTo>
                      <a:pt x="1323" y="497"/>
                    </a:lnTo>
                    <a:lnTo>
                      <a:pt x="1315" y="491"/>
                    </a:lnTo>
                    <a:lnTo>
                      <a:pt x="1290" y="499"/>
                    </a:lnTo>
                    <a:lnTo>
                      <a:pt x="1274" y="514"/>
                    </a:lnTo>
                    <a:lnTo>
                      <a:pt x="1245" y="519"/>
                    </a:lnTo>
                    <a:lnTo>
                      <a:pt x="1208" y="542"/>
                    </a:lnTo>
                    <a:lnTo>
                      <a:pt x="1212" y="557"/>
                    </a:lnTo>
                    <a:lnTo>
                      <a:pt x="1182" y="578"/>
                    </a:lnTo>
                    <a:lnTo>
                      <a:pt x="1173" y="573"/>
                    </a:lnTo>
                    <a:lnTo>
                      <a:pt x="1143" y="590"/>
                    </a:lnTo>
                    <a:lnTo>
                      <a:pt x="1139" y="583"/>
                    </a:lnTo>
                    <a:lnTo>
                      <a:pt x="1145" y="578"/>
                    </a:lnTo>
                    <a:lnTo>
                      <a:pt x="1141" y="575"/>
                    </a:lnTo>
                    <a:lnTo>
                      <a:pt x="1136" y="553"/>
                    </a:lnTo>
                    <a:lnTo>
                      <a:pt x="1128" y="547"/>
                    </a:lnTo>
                    <a:lnTo>
                      <a:pt x="1089" y="574"/>
                    </a:lnTo>
                    <a:lnTo>
                      <a:pt x="1081" y="572"/>
                    </a:lnTo>
                    <a:lnTo>
                      <a:pt x="1075" y="577"/>
                    </a:lnTo>
                    <a:lnTo>
                      <a:pt x="1075" y="600"/>
                    </a:lnTo>
                    <a:lnTo>
                      <a:pt x="1056" y="616"/>
                    </a:lnTo>
                    <a:lnTo>
                      <a:pt x="1049" y="655"/>
                    </a:lnTo>
                    <a:lnTo>
                      <a:pt x="1054" y="681"/>
                    </a:lnTo>
                    <a:lnTo>
                      <a:pt x="1033" y="693"/>
                    </a:lnTo>
                    <a:lnTo>
                      <a:pt x="1009" y="720"/>
                    </a:lnTo>
                    <a:lnTo>
                      <a:pt x="986" y="775"/>
                    </a:lnTo>
                    <a:lnTo>
                      <a:pt x="973" y="785"/>
                    </a:lnTo>
                    <a:lnTo>
                      <a:pt x="969" y="817"/>
                    </a:lnTo>
                    <a:lnTo>
                      <a:pt x="951" y="819"/>
                    </a:lnTo>
                    <a:lnTo>
                      <a:pt x="945" y="829"/>
                    </a:lnTo>
                    <a:lnTo>
                      <a:pt x="944" y="844"/>
                    </a:lnTo>
                    <a:lnTo>
                      <a:pt x="951" y="857"/>
                    </a:lnTo>
                    <a:lnTo>
                      <a:pt x="946" y="870"/>
                    </a:lnTo>
                    <a:lnTo>
                      <a:pt x="935" y="876"/>
                    </a:lnTo>
                    <a:lnTo>
                      <a:pt x="935" y="892"/>
                    </a:lnTo>
                    <a:lnTo>
                      <a:pt x="930" y="904"/>
                    </a:lnTo>
                    <a:lnTo>
                      <a:pt x="935" y="914"/>
                    </a:lnTo>
                    <a:lnTo>
                      <a:pt x="932" y="934"/>
                    </a:lnTo>
                    <a:lnTo>
                      <a:pt x="918" y="952"/>
                    </a:lnTo>
                    <a:lnTo>
                      <a:pt x="899" y="970"/>
                    </a:lnTo>
                    <a:lnTo>
                      <a:pt x="894" y="986"/>
                    </a:lnTo>
                    <a:lnTo>
                      <a:pt x="880" y="1001"/>
                    </a:lnTo>
                    <a:lnTo>
                      <a:pt x="850" y="1024"/>
                    </a:lnTo>
                    <a:lnTo>
                      <a:pt x="798" y="1035"/>
                    </a:lnTo>
                    <a:lnTo>
                      <a:pt x="696" y="989"/>
                    </a:lnTo>
                    <a:lnTo>
                      <a:pt x="664" y="973"/>
                    </a:lnTo>
                    <a:lnTo>
                      <a:pt x="630" y="980"/>
                    </a:lnTo>
                    <a:lnTo>
                      <a:pt x="586" y="981"/>
                    </a:lnTo>
                    <a:lnTo>
                      <a:pt x="546" y="979"/>
                    </a:lnTo>
                    <a:lnTo>
                      <a:pt x="509" y="1006"/>
                    </a:lnTo>
                    <a:lnTo>
                      <a:pt x="441" y="957"/>
                    </a:lnTo>
                    <a:lnTo>
                      <a:pt x="426" y="972"/>
                    </a:lnTo>
                    <a:lnTo>
                      <a:pt x="399" y="948"/>
                    </a:lnTo>
                    <a:lnTo>
                      <a:pt x="410" y="927"/>
                    </a:lnTo>
                    <a:lnTo>
                      <a:pt x="383" y="903"/>
                    </a:lnTo>
                    <a:lnTo>
                      <a:pt x="365" y="919"/>
                    </a:lnTo>
                    <a:lnTo>
                      <a:pt x="346" y="900"/>
                    </a:lnTo>
                    <a:lnTo>
                      <a:pt x="332" y="915"/>
                    </a:lnTo>
                    <a:lnTo>
                      <a:pt x="306" y="894"/>
                    </a:lnTo>
                    <a:lnTo>
                      <a:pt x="269" y="929"/>
                    </a:lnTo>
                    <a:lnTo>
                      <a:pt x="290" y="958"/>
                    </a:lnTo>
                    <a:lnTo>
                      <a:pt x="287" y="962"/>
                    </a:lnTo>
                    <a:lnTo>
                      <a:pt x="298" y="974"/>
                    </a:lnTo>
                    <a:lnTo>
                      <a:pt x="295" y="979"/>
                    </a:lnTo>
                    <a:lnTo>
                      <a:pt x="296" y="990"/>
                    </a:lnTo>
                    <a:lnTo>
                      <a:pt x="281" y="1001"/>
                    </a:lnTo>
                    <a:lnTo>
                      <a:pt x="254" y="995"/>
                    </a:lnTo>
                    <a:lnTo>
                      <a:pt x="210" y="1013"/>
                    </a:lnTo>
                    <a:lnTo>
                      <a:pt x="198" y="974"/>
                    </a:lnTo>
                    <a:lnTo>
                      <a:pt x="166" y="990"/>
                    </a:lnTo>
                    <a:lnTo>
                      <a:pt x="129" y="980"/>
                    </a:lnTo>
                    <a:lnTo>
                      <a:pt x="99" y="995"/>
                    </a:lnTo>
                    <a:lnTo>
                      <a:pt x="71" y="994"/>
                    </a:lnTo>
                    <a:lnTo>
                      <a:pt x="47" y="1048"/>
                    </a:lnTo>
                    <a:lnTo>
                      <a:pt x="39" y="1008"/>
                    </a:lnTo>
                    <a:lnTo>
                      <a:pt x="31" y="959"/>
                    </a:lnTo>
                    <a:lnTo>
                      <a:pt x="0" y="918"/>
                    </a:lnTo>
                    <a:lnTo>
                      <a:pt x="14" y="884"/>
                    </a:lnTo>
                    <a:lnTo>
                      <a:pt x="54" y="856"/>
                    </a:lnTo>
                    <a:lnTo>
                      <a:pt x="54" y="823"/>
                    </a:lnTo>
                    <a:lnTo>
                      <a:pt x="71" y="785"/>
                    </a:lnTo>
                    <a:close/>
                  </a:path>
                </a:pathLst>
              </a:custGeom>
              <a:solidFill>
                <a:srgbClr val="C76C3C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2" name="Freeform 552"/>
              <p:cNvSpPr>
                <a:spLocks/>
              </p:cNvSpPr>
              <p:nvPr/>
            </p:nvSpPr>
            <p:spPr bwMode="auto">
              <a:xfrm>
                <a:off x="1951038" y="2744787"/>
                <a:ext cx="514350" cy="641350"/>
              </a:xfrm>
              <a:custGeom>
                <a:avLst/>
                <a:gdLst>
                  <a:gd name="T0" fmla="*/ 167 w 684"/>
                  <a:gd name="T1" fmla="*/ 511 h 856"/>
                  <a:gd name="T2" fmla="*/ 138 w 684"/>
                  <a:gd name="T3" fmla="*/ 508 h 856"/>
                  <a:gd name="T4" fmla="*/ 89 w 684"/>
                  <a:gd name="T5" fmla="*/ 490 h 856"/>
                  <a:gd name="T6" fmla="*/ 83 w 684"/>
                  <a:gd name="T7" fmla="*/ 462 h 856"/>
                  <a:gd name="T8" fmla="*/ 103 w 684"/>
                  <a:gd name="T9" fmla="*/ 439 h 856"/>
                  <a:gd name="T10" fmla="*/ 0 w 684"/>
                  <a:gd name="T11" fmla="*/ 341 h 856"/>
                  <a:gd name="T12" fmla="*/ 17 w 684"/>
                  <a:gd name="T13" fmla="*/ 303 h 856"/>
                  <a:gd name="T14" fmla="*/ 56 w 684"/>
                  <a:gd name="T15" fmla="*/ 281 h 856"/>
                  <a:gd name="T16" fmla="*/ 134 w 684"/>
                  <a:gd name="T17" fmla="*/ 252 h 856"/>
                  <a:gd name="T18" fmla="*/ 148 w 684"/>
                  <a:gd name="T19" fmla="*/ 127 h 856"/>
                  <a:gd name="T20" fmla="*/ 176 w 684"/>
                  <a:gd name="T21" fmla="*/ 71 h 856"/>
                  <a:gd name="T22" fmla="*/ 233 w 684"/>
                  <a:gd name="T23" fmla="*/ 43 h 856"/>
                  <a:gd name="T24" fmla="*/ 250 w 684"/>
                  <a:gd name="T25" fmla="*/ 19 h 856"/>
                  <a:gd name="T26" fmla="*/ 285 w 684"/>
                  <a:gd name="T27" fmla="*/ 30 h 856"/>
                  <a:gd name="T28" fmla="*/ 323 w 684"/>
                  <a:gd name="T29" fmla="*/ 12 h 856"/>
                  <a:gd name="T30" fmla="*/ 361 w 684"/>
                  <a:gd name="T31" fmla="*/ 22 h 856"/>
                  <a:gd name="T32" fmla="*/ 383 w 684"/>
                  <a:gd name="T33" fmla="*/ 0 h 856"/>
                  <a:gd name="T34" fmla="*/ 394 w 684"/>
                  <a:gd name="T35" fmla="*/ 34 h 856"/>
                  <a:gd name="T36" fmla="*/ 428 w 684"/>
                  <a:gd name="T37" fmla="*/ 7 h 856"/>
                  <a:gd name="T38" fmla="*/ 440 w 684"/>
                  <a:gd name="T39" fmla="*/ 38 h 856"/>
                  <a:gd name="T40" fmla="*/ 472 w 684"/>
                  <a:gd name="T41" fmla="*/ 39 h 856"/>
                  <a:gd name="T42" fmla="*/ 506 w 684"/>
                  <a:gd name="T43" fmla="*/ 65 h 856"/>
                  <a:gd name="T44" fmla="*/ 517 w 684"/>
                  <a:gd name="T45" fmla="*/ 93 h 856"/>
                  <a:gd name="T46" fmla="*/ 492 w 684"/>
                  <a:gd name="T47" fmla="*/ 118 h 856"/>
                  <a:gd name="T48" fmla="*/ 473 w 684"/>
                  <a:gd name="T49" fmla="*/ 84 h 856"/>
                  <a:gd name="T50" fmla="*/ 469 w 684"/>
                  <a:gd name="T51" fmla="*/ 114 h 856"/>
                  <a:gd name="T52" fmla="*/ 488 w 684"/>
                  <a:gd name="T53" fmla="*/ 135 h 856"/>
                  <a:gd name="T54" fmla="*/ 492 w 684"/>
                  <a:gd name="T55" fmla="*/ 170 h 856"/>
                  <a:gd name="T56" fmla="*/ 469 w 684"/>
                  <a:gd name="T57" fmla="*/ 192 h 856"/>
                  <a:gd name="T58" fmla="*/ 438 w 684"/>
                  <a:gd name="T59" fmla="*/ 194 h 856"/>
                  <a:gd name="T60" fmla="*/ 469 w 684"/>
                  <a:gd name="T61" fmla="*/ 203 h 856"/>
                  <a:gd name="T62" fmla="*/ 500 w 684"/>
                  <a:gd name="T63" fmla="*/ 184 h 856"/>
                  <a:gd name="T64" fmla="*/ 523 w 684"/>
                  <a:gd name="T65" fmla="*/ 202 h 856"/>
                  <a:gd name="T66" fmla="*/ 549 w 684"/>
                  <a:gd name="T67" fmla="*/ 239 h 856"/>
                  <a:gd name="T68" fmla="*/ 579 w 684"/>
                  <a:gd name="T69" fmla="*/ 271 h 856"/>
                  <a:gd name="T70" fmla="*/ 606 w 684"/>
                  <a:gd name="T71" fmla="*/ 347 h 856"/>
                  <a:gd name="T72" fmla="*/ 614 w 684"/>
                  <a:gd name="T73" fmla="*/ 386 h 856"/>
                  <a:gd name="T74" fmla="*/ 623 w 684"/>
                  <a:gd name="T75" fmla="*/ 448 h 856"/>
                  <a:gd name="T76" fmla="*/ 625 w 684"/>
                  <a:gd name="T77" fmla="*/ 526 h 856"/>
                  <a:gd name="T78" fmla="*/ 638 w 684"/>
                  <a:gd name="T79" fmla="*/ 552 h 856"/>
                  <a:gd name="T80" fmla="*/ 660 w 684"/>
                  <a:gd name="T81" fmla="*/ 597 h 856"/>
                  <a:gd name="T82" fmla="*/ 669 w 684"/>
                  <a:gd name="T83" fmla="*/ 646 h 856"/>
                  <a:gd name="T84" fmla="*/ 684 w 684"/>
                  <a:gd name="T85" fmla="*/ 701 h 856"/>
                  <a:gd name="T86" fmla="*/ 666 w 684"/>
                  <a:gd name="T87" fmla="*/ 737 h 856"/>
                  <a:gd name="T88" fmla="*/ 650 w 684"/>
                  <a:gd name="T89" fmla="*/ 761 h 856"/>
                  <a:gd name="T90" fmla="*/ 640 w 684"/>
                  <a:gd name="T91" fmla="*/ 801 h 856"/>
                  <a:gd name="T92" fmla="*/ 614 w 684"/>
                  <a:gd name="T93" fmla="*/ 823 h 856"/>
                  <a:gd name="T94" fmla="*/ 549 w 684"/>
                  <a:gd name="T95" fmla="*/ 852 h 856"/>
                  <a:gd name="T96" fmla="*/ 490 w 684"/>
                  <a:gd name="T97" fmla="*/ 856 h 856"/>
                  <a:gd name="T98" fmla="*/ 412 w 684"/>
                  <a:gd name="T99" fmla="*/ 829 h 856"/>
                  <a:gd name="T100" fmla="*/ 373 w 684"/>
                  <a:gd name="T101" fmla="*/ 793 h 856"/>
                  <a:gd name="T102" fmla="*/ 330 w 684"/>
                  <a:gd name="T103" fmla="*/ 717 h 856"/>
                  <a:gd name="T104" fmla="*/ 277 w 684"/>
                  <a:gd name="T105" fmla="*/ 643 h 856"/>
                  <a:gd name="T106" fmla="*/ 263 w 684"/>
                  <a:gd name="T107" fmla="*/ 590 h 856"/>
                  <a:gd name="T108" fmla="*/ 240 w 684"/>
                  <a:gd name="T109" fmla="*/ 574 h 856"/>
                  <a:gd name="T110" fmla="*/ 256 w 684"/>
                  <a:gd name="T111" fmla="*/ 538 h 856"/>
                  <a:gd name="T112" fmla="*/ 232 w 684"/>
                  <a:gd name="T113" fmla="*/ 514 h 856"/>
                  <a:gd name="T114" fmla="*/ 204 w 684"/>
                  <a:gd name="T115" fmla="*/ 454 h 856"/>
                  <a:gd name="T116" fmla="*/ 202 w 684"/>
                  <a:gd name="T117" fmla="*/ 416 h 856"/>
                  <a:gd name="T118" fmla="*/ 179 w 684"/>
                  <a:gd name="T119" fmla="*/ 391 h 856"/>
                  <a:gd name="T120" fmla="*/ 195 w 684"/>
                  <a:gd name="T121" fmla="*/ 435 h 856"/>
                  <a:gd name="T122" fmla="*/ 187 w 684"/>
                  <a:gd name="T123" fmla="*/ 468 h 856"/>
                  <a:gd name="T124" fmla="*/ 167 w 684"/>
                  <a:gd name="T125" fmla="*/ 511 h 85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84"/>
                  <a:gd name="T190" fmla="*/ 0 h 856"/>
                  <a:gd name="T191" fmla="*/ 684 w 684"/>
                  <a:gd name="T192" fmla="*/ 856 h 85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84" h="856">
                    <a:moveTo>
                      <a:pt x="167" y="511"/>
                    </a:moveTo>
                    <a:lnTo>
                      <a:pt x="138" y="508"/>
                    </a:lnTo>
                    <a:lnTo>
                      <a:pt x="89" y="490"/>
                    </a:lnTo>
                    <a:lnTo>
                      <a:pt x="83" y="462"/>
                    </a:lnTo>
                    <a:lnTo>
                      <a:pt x="103" y="439"/>
                    </a:lnTo>
                    <a:lnTo>
                      <a:pt x="0" y="341"/>
                    </a:lnTo>
                    <a:lnTo>
                      <a:pt x="17" y="303"/>
                    </a:lnTo>
                    <a:lnTo>
                      <a:pt x="56" y="281"/>
                    </a:lnTo>
                    <a:lnTo>
                      <a:pt x="134" y="252"/>
                    </a:lnTo>
                    <a:lnTo>
                      <a:pt x="148" y="127"/>
                    </a:lnTo>
                    <a:lnTo>
                      <a:pt x="176" y="71"/>
                    </a:lnTo>
                    <a:lnTo>
                      <a:pt x="233" y="43"/>
                    </a:lnTo>
                    <a:lnTo>
                      <a:pt x="250" y="19"/>
                    </a:lnTo>
                    <a:lnTo>
                      <a:pt x="285" y="30"/>
                    </a:lnTo>
                    <a:lnTo>
                      <a:pt x="323" y="12"/>
                    </a:lnTo>
                    <a:lnTo>
                      <a:pt x="361" y="22"/>
                    </a:lnTo>
                    <a:lnTo>
                      <a:pt x="383" y="0"/>
                    </a:lnTo>
                    <a:lnTo>
                      <a:pt x="394" y="34"/>
                    </a:lnTo>
                    <a:lnTo>
                      <a:pt x="428" y="7"/>
                    </a:lnTo>
                    <a:lnTo>
                      <a:pt x="440" y="38"/>
                    </a:lnTo>
                    <a:lnTo>
                      <a:pt x="472" y="39"/>
                    </a:lnTo>
                    <a:lnTo>
                      <a:pt x="506" y="65"/>
                    </a:lnTo>
                    <a:lnTo>
                      <a:pt x="517" y="93"/>
                    </a:lnTo>
                    <a:lnTo>
                      <a:pt x="492" y="118"/>
                    </a:lnTo>
                    <a:lnTo>
                      <a:pt x="473" y="84"/>
                    </a:lnTo>
                    <a:lnTo>
                      <a:pt x="469" y="114"/>
                    </a:lnTo>
                    <a:lnTo>
                      <a:pt x="488" y="135"/>
                    </a:lnTo>
                    <a:lnTo>
                      <a:pt x="492" y="170"/>
                    </a:lnTo>
                    <a:lnTo>
                      <a:pt x="469" y="192"/>
                    </a:lnTo>
                    <a:lnTo>
                      <a:pt x="438" y="194"/>
                    </a:lnTo>
                    <a:lnTo>
                      <a:pt x="469" y="203"/>
                    </a:lnTo>
                    <a:lnTo>
                      <a:pt x="500" y="184"/>
                    </a:lnTo>
                    <a:lnTo>
                      <a:pt x="523" y="202"/>
                    </a:lnTo>
                    <a:lnTo>
                      <a:pt x="549" y="239"/>
                    </a:lnTo>
                    <a:lnTo>
                      <a:pt x="579" y="271"/>
                    </a:lnTo>
                    <a:lnTo>
                      <a:pt x="606" y="347"/>
                    </a:lnTo>
                    <a:lnTo>
                      <a:pt x="614" y="386"/>
                    </a:lnTo>
                    <a:lnTo>
                      <a:pt x="623" y="448"/>
                    </a:lnTo>
                    <a:lnTo>
                      <a:pt x="625" y="526"/>
                    </a:lnTo>
                    <a:lnTo>
                      <a:pt x="638" y="552"/>
                    </a:lnTo>
                    <a:lnTo>
                      <a:pt x="660" y="597"/>
                    </a:lnTo>
                    <a:lnTo>
                      <a:pt x="669" y="646"/>
                    </a:lnTo>
                    <a:lnTo>
                      <a:pt x="684" y="701"/>
                    </a:lnTo>
                    <a:lnTo>
                      <a:pt x="666" y="737"/>
                    </a:lnTo>
                    <a:lnTo>
                      <a:pt x="650" y="761"/>
                    </a:lnTo>
                    <a:lnTo>
                      <a:pt x="640" y="801"/>
                    </a:lnTo>
                    <a:lnTo>
                      <a:pt x="614" y="823"/>
                    </a:lnTo>
                    <a:lnTo>
                      <a:pt x="549" y="852"/>
                    </a:lnTo>
                    <a:lnTo>
                      <a:pt x="490" y="856"/>
                    </a:lnTo>
                    <a:lnTo>
                      <a:pt x="412" y="829"/>
                    </a:lnTo>
                    <a:lnTo>
                      <a:pt x="373" y="793"/>
                    </a:lnTo>
                    <a:lnTo>
                      <a:pt x="330" y="717"/>
                    </a:lnTo>
                    <a:lnTo>
                      <a:pt x="277" y="643"/>
                    </a:lnTo>
                    <a:lnTo>
                      <a:pt x="263" y="590"/>
                    </a:lnTo>
                    <a:lnTo>
                      <a:pt x="240" y="574"/>
                    </a:lnTo>
                    <a:lnTo>
                      <a:pt x="256" y="538"/>
                    </a:lnTo>
                    <a:lnTo>
                      <a:pt x="232" y="514"/>
                    </a:lnTo>
                    <a:lnTo>
                      <a:pt x="204" y="454"/>
                    </a:lnTo>
                    <a:lnTo>
                      <a:pt x="202" y="416"/>
                    </a:lnTo>
                    <a:lnTo>
                      <a:pt x="179" y="391"/>
                    </a:lnTo>
                    <a:lnTo>
                      <a:pt x="195" y="435"/>
                    </a:lnTo>
                    <a:lnTo>
                      <a:pt x="187" y="468"/>
                    </a:lnTo>
                    <a:lnTo>
                      <a:pt x="167" y="511"/>
                    </a:lnTo>
                    <a:close/>
                  </a:path>
                </a:pathLst>
              </a:custGeom>
              <a:solidFill>
                <a:srgbClr val="C76C3C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" name="Freeform 553"/>
              <p:cNvSpPr>
                <a:spLocks/>
              </p:cNvSpPr>
              <p:nvPr/>
            </p:nvSpPr>
            <p:spPr bwMode="auto">
              <a:xfrm>
                <a:off x="5110163" y="5187950"/>
                <a:ext cx="1144587" cy="955675"/>
              </a:xfrm>
              <a:custGeom>
                <a:avLst/>
                <a:gdLst>
                  <a:gd name="T0" fmla="*/ 48 w 1522"/>
                  <a:gd name="T1" fmla="*/ 843 h 1273"/>
                  <a:gd name="T2" fmla="*/ 107 w 1522"/>
                  <a:gd name="T3" fmla="*/ 805 h 1273"/>
                  <a:gd name="T4" fmla="*/ 159 w 1522"/>
                  <a:gd name="T5" fmla="*/ 843 h 1273"/>
                  <a:gd name="T6" fmla="*/ 225 w 1522"/>
                  <a:gd name="T7" fmla="*/ 898 h 1273"/>
                  <a:gd name="T8" fmla="*/ 286 w 1522"/>
                  <a:gd name="T9" fmla="*/ 958 h 1273"/>
                  <a:gd name="T10" fmla="*/ 378 w 1522"/>
                  <a:gd name="T11" fmla="*/ 999 h 1273"/>
                  <a:gd name="T12" fmla="*/ 406 w 1522"/>
                  <a:gd name="T13" fmla="*/ 1049 h 1273"/>
                  <a:gd name="T14" fmla="*/ 468 w 1522"/>
                  <a:gd name="T15" fmla="*/ 1066 h 1273"/>
                  <a:gd name="T16" fmla="*/ 498 w 1522"/>
                  <a:gd name="T17" fmla="*/ 1093 h 1273"/>
                  <a:gd name="T18" fmla="*/ 561 w 1522"/>
                  <a:gd name="T19" fmla="*/ 1046 h 1273"/>
                  <a:gd name="T20" fmla="*/ 842 w 1522"/>
                  <a:gd name="T21" fmla="*/ 741 h 1273"/>
                  <a:gd name="T22" fmla="*/ 846 w 1522"/>
                  <a:gd name="T23" fmla="*/ 595 h 1273"/>
                  <a:gd name="T24" fmla="*/ 842 w 1522"/>
                  <a:gd name="T25" fmla="*/ 515 h 1273"/>
                  <a:gd name="T26" fmla="*/ 844 w 1522"/>
                  <a:gd name="T27" fmla="*/ 442 h 1273"/>
                  <a:gd name="T28" fmla="*/ 836 w 1522"/>
                  <a:gd name="T29" fmla="*/ 379 h 1273"/>
                  <a:gd name="T30" fmla="*/ 861 w 1522"/>
                  <a:gd name="T31" fmla="*/ 325 h 1273"/>
                  <a:gd name="T32" fmla="*/ 802 w 1522"/>
                  <a:gd name="T33" fmla="*/ 281 h 1273"/>
                  <a:gd name="T34" fmla="*/ 834 w 1522"/>
                  <a:gd name="T35" fmla="*/ 212 h 1273"/>
                  <a:gd name="T36" fmla="*/ 892 w 1522"/>
                  <a:gd name="T37" fmla="*/ 172 h 1273"/>
                  <a:gd name="T38" fmla="*/ 955 w 1522"/>
                  <a:gd name="T39" fmla="*/ 156 h 1273"/>
                  <a:gd name="T40" fmla="*/ 1010 w 1522"/>
                  <a:gd name="T41" fmla="*/ 112 h 1273"/>
                  <a:gd name="T42" fmla="*/ 1075 w 1522"/>
                  <a:gd name="T43" fmla="*/ 139 h 1273"/>
                  <a:gd name="T44" fmla="*/ 1141 w 1522"/>
                  <a:gd name="T45" fmla="*/ 151 h 1273"/>
                  <a:gd name="T46" fmla="*/ 1219 w 1522"/>
                  <a:gd name="T47" fmla="*/ 161 h 1273"/>
                  <a:gd name="T48" fmla="*/ 1273 w 1522"/>
                  <a:gd name="T49" fmla="*/ 118 h 1273"/>
                  <a:gd name="T50" fmla="*/ 1351 w 1522"/>
                  <a:gd name="T51" fmla="*/ 25 h 1273"/>
                  <a:gd name="T52" fmla="*/ 1356 w 1522"/>
                  <a:gd name="T53" fmla="*/ 49 h 1273"/>
                  <a:gd name="T54" fmla="*/ 1387 w 1522"/>
                  <a:gd name="T55" fmla="*/ 173 h 1273"/>
                  <a:gd name="T56" fmla="*/ 1403 w 1522"/>
                  <a:gd name="T57" fmla="*/ 247 h 1273"/>
                  <a:gd name="T58" fmla="*/ 1460 w 1522"/>
                  <a:gd name="T59" fmla="*/ 284 h 1273"/>
                  <a:gd name="T60" fmla="*/ 1522 w 1522"/>
                  <a:gd name="T61" fmla="*/ 357 h 1273"/>
                  <a:gd name="T62" fmla="*/ 1491 w 1522"/>
                  <a:gd name="T63" fmla="*/ 412 h 1273"/>
                  <a:gd name="T64" fmla="*/ 1382 w 1522"/>
                  <a:gd name="T65" fmla="*/ 529 h 1273"/>
                  <a:gd name="T66" fmla="*/ 1319 w 1522"/>
                  <a:gd name="T67" fmla="*/ 579 h 1273"/>
                  <a:gd name="T68" fmla="*/ 1330 w 1522"/>
                  <a:gd name="T69" fmla="*/ 643 h 1273"/>
                  <a:gd name="T70" fmla="*/ 1335 w 1522"/>
                  <a:gd name="T71" fmla="*/ 734 h 1273"/>
                  <a:gd name="T72" fmla="*/ 1263 w 1522"/>
                  <a:gd name="T73" fmla="*/ 790 h 1273"/>
                  <a:gd name="T74" fmla="*/ 1186 w 1522"/>
                  <a:gd name="T75" fmla="*/ 816 h 1273"/>
                  <a:gd name="T76" fmla="*/ 1102 w 1522"/>
                  <a:gd name="T77" fmla="*/ 910 h 1273"/>
                  <a:gd name="T78" fmla="*/ 1043 w 1522"/>
                  <a:gd name="T79" fmla="*/ 953 h 1273"/>
                  <a:gd name="T80" fmla="*/ 991 w 1522"/>
                  <a:gd name="T81" fmla="*/ 986 h 1273"/>
                  <a:gd name="T82" fmla="*/ 935 w 1522"/>
                  <a:gd name="T83" fmla="*/ 995 h 1273"/>
                  <a:gd name="T84" fmla="*/ 878 w 1522"/>
                  <a:gd name="T85" fmla="*/ 1034 h 1273"/>
                  <a:gd name="T86" fmla="*/ 882 w 1522"/>
                  <a:gd name="T87" fmla="*/ 1086 h 1273"/>
                  <a:gd name="T88" fmla="*/ 924 w 1522"/>
                  <a:gd name="T89" fmla="*/ 1153 h 1273"/>
                  <a:gd name="T90" fmla="*/ 850 w 1522"/>
                  <a:gd name="T91" fmla="*/ 1211 h 1273"/>
                  <a:gd name="T92" fmla="*/ 808 w 1522"/>
                  <a:gd name="T93" fmla="*/ 1251 h 1273"/>
                  <a:gd name="T94" fmla="*/ 755 w 1522"/>
                  <a:gd name="T95" fmla="*/ 1213 h 1273"/>
                  <a:gd name="T96" fmla="*/ 698 w 1522"/>
                  <a:gd name="T97" fmla="*/ 1210 h 1273"/>
                  <a:gd name="T98" fmla="*/ 607 w 1522"/>
                  <a:gd name="T99" fmla="*/ 1219 h 1273"/>
                  <a:gd name="T100" fmla="*/ 508 w 1522"/>
                  <a:gd name="T101" fmla="*/ 1273 h 1273"/>
                  <a:gd name="T102" fmla="*/ 444 w 1522"/>
                  <a:gd name="T103" fmla="*/ 1265 h 1273"/>
                  <a:gd name="T104" fmla="*/ 348 w 1522"/>
                  <a:gd name="T105" fmla="*/ 1208 h 1273"/>
                  <a:gd name="T106" fmla="*/ 316 w 1522"/>
                  <a:gd name="T107" fmla="*/ 1116 h 1273"/>
                  <a:gd name="T108" fmla="*/ 249 w 1522"/>
                  <a:gd name="T109" fmla="*/ 1094 h 1273"/>
                  <a:gd name="T110" fmla="*/ 170 w 1522"/>
                  <a:gd name="T111" fmla="*/ 1056 h 1273"/>
                  <a:gd name="T112" fmla="*/ 80 w 1522"/>
                  <a:gd name="T113" fmla="*/ 1035 h 1273"/>
                  <a:gd name="T114" fmla="*/ 0 w 1522"/>
                  <a:gd name="T115" fmla="*/ 975 h 1273"/>
                  <a:gd name="T116" fmla="*/ 15 w 1522"/>
                  <a:gd name="T117" fmla="*/ 894 h 127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522"/>
                  <a:gd name="T178" fmla="*/ 0 h 1273"/>
                  <a:gd name="T179" fmla="*/ 1522 w 1522"/>
                  <a:gd name="T180" fmla="*/ 1273 h 127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522" h="1273">
                    <a:moveTo>
                      <a:pt x="39" y="877"/>
                    </a:moveTo>
                    <a:lnTo>
                      <a:pt x="48" y="843"/>
                    </a:lnTo>
                    <a:lnTo>
                      <a:pt x="78" y="831"/>
                    </a:lnTo>
                    <a:lnTo>
                      <a:pt x="107" y="805"/>
                    </a:lnTo>
                    <a:lnTo>
                      <a:pt x="142" y="817"/>
                    </a:lnTo>
                    <a:lnTo>
                      <a:pt x="159" y="843"/>
                    </a:lnTo>
                    <a:lnTo>
                      <a:pt x="181" y="862"/>
                    </a:lnTo>
                    <a:lnTo>
                      <a:pt x="225" y="898"/>
                    </a:lnTo>
                    <a:lnTo>
                      <a:pt x="261" y="938"/>
                    </a:lnTo>
                    <a:lnTo>
                      <a:pt x="286" y="958"/>
                    </a:lnTo>
                    <a:lnTo>
                      <a:pt x="319" y="956"/>
                    </a:lnTo>
                    <a:lnTo>
                      <a:pt x="378" y="999"/>
                    </a:lnTo>
                    <a:lnTo>
                      <a:pt x="405" y="1015"/>
                    </a:lnTo>
                    <a:lnTo>
                      <a:pt x="406" y="1049"/>
                    </a:lnTo>
                    <a:lnTo>
                      <a:pt x="431" y="1068"/>
                    </a:lnTo>
                    <a:lnTo>
                      <a:pt x="468" y="1066"/>
                    </a:lnTo>
                    <a:lnTo>
                      <a:pt x="472" y="1108"/>
                    </a:lnTo>
                    <a:lnTo>
                      <a:pt x="498" y="1093"/>
                    </a:lnTo>
                    <a:lnTo>
                      <a:pt x="541" y="1077"/>
                    </a:lnTo>
                    <a:lnTo>
                      <a:pt x="561" y="1046"/>
                    </a:lnTo>
                    <a:lnTo>
                      <a:pt x="699" y="886"/>
                    </a:lnTo>
                    <a:lnTo>
                      <a:pt x="842" y="741"/>
                    </a:lnTo>
                    <a:lnTo>
                      <a:pt x="837" y="650"/>
                    </a:lnTo>
                    <a:lnTo>
                      <a:pt x="846" y="595"/>
                    </a:lnTo>
                    <a:lnTo>
                      <a:pt x="831" y="551"/>
                    </a:lnTo>
                    <a:lnTo>
                      <a:pt x="842" y="515"/>
                    </a:lnTo>
                    <a:lnTo>
                      <a:pt x="846" y="480"/>
                    </a:lnTo>
                    <a:lnTo>
                      <a:pt x="844" y="442"/>
                    </a:lnTo>
                    <a:lnTo>
                      <a:pt x="827" y="407"/>
                    </a:lnTo>
                    <a:lnTo>
                      <a:pt x="836" y="379"/>
                    </a:lnTo>
                    <a:lnTo>
                      <a:pt x="831" y="344"/>
                    </a:lnTo>
                    <a:lnTo>
                      <a:pt x="861" y="325"/>
                    </a:lnTo>
                    <a:lnTo>
                      <a:pt x="830" y="298"/>
                    </a:lnTo>
                    <a:lnTo>
                      <a:pt x="802" y="281"/>
                    </a:lnTo>
                    <a:lnTo>
                      <a:pt x="808" y="253"/>
                    </a:lnTo>
                    <a:lnTo>
                      <a:pt x="834" y="212"/>
                    </a:lnTo>
                    <a:lnTo>
                      <a:pt x="861" y="198"/>
                    </a:lnTo>
                    <a:lnTo>
                      <a:pt x="892" y="172"/>
                    </a:lnTo>
                    <a:lnTo>
                      <a:pt x="925" y="150"/>
                    </a:lnTo>
                    <a:lnTo>
                      <a:pt x="955" y="156"/>
                    </a:lnTo>
                    <a:lnTo>
                      <a:pt x="993" y="158"/>
                    </a:lnTo>
                    <a:lnTo>
                      <a:pt x="1010" y="112"/>
                    </a:lnTo>
                    <a:lnTo>
                      <a:pt x="1044" y="133"/>
                    </a:lnTo>
                    <a:lnTo>
                      <a:pt x="1075" y="139"/>
                    </a:lnTo>
                    <a:lnTo>
                      <a:pt x="1105" y="113"/>
                    </a:lnTo>
                    <a:lnTo>
                      <a:pt x="1141" y="151"/>
                    </a:lnTo>
                    <a:lnTo>
                      <a:pt x="1192" y="140"/>
                    </a:lnTo>
                    <a:lnTo>
                      <a:pt x="1219" y="161"/>
                    </a:lnTo>
                    <a:lnTo>
                      <a:pt x="1243" y="125"/>
                    </a:lnTo>
                    <a:lnTo>
                      <a:pt x="1273" y="118"/>
                    </a:lnTo>
                    <a:lnTo>
                      <a:pt x="1304" y="64"/>
                    </a:lnTo>
                    <a:lnTo>
                      <a:pt x="1351" y="25"/>
                    </a:lnTo>
                    <a:lnTo>
                      <a:pt x="1371" y="0"/>
                    </a:lnTo>
                    <a:lnTo>
                      <a:pt x="1356" y="49"/>
                    </a:lnTo>
                    <a:lnTo>
                      <a:pt x="1355" y="115"/>
                    </a:lnTo>
                    <a:lnTo>
                      <a:pt x="1387" y="173"/>
                    </a:lnTo>
                    <a:lnTo>
                      <a:pt x="1397" y="207"/>
                    </a:lnTo>
                    <a:lnTo>
                      <a:pt x="1403" y="247"/>
                    </a:lnTo>
                    <a:lnTo>
                      <a:pt x="1429" y="290"/>
                    </a:lnTo>
                    <a:lnTo>
                      <a:pt x="1460" y="284"/>
                    </a:lnTo>
                    <a:lnTo>
                      <a:pt x="1500" y="308"/>
                    </a:lnTo>
                    <a:lnTo>
                      <a:pt x="1522" y="357"/>
                    </a:lnTo>
                    <a:lnTo>
                      <a:pt x="1518" y="404"/>
                    </a:lnTo>
                    <a:lnTo>
                      <a:pt x="1491" y="412"/>
                    </a:lnTo>
                    <a:lnTo>
                      <a:pt x="1422" y="448"/>
                    </a:lnTo>
                    <a:lnTo>
                      <a:pt x="1382" y="529"/>
                    </a:lnTo>
                    <a:lnTo>
                      <a:pt x="1357" y="542"/>
                    </a:lnTo>
                    <a:lnTo>
                      <a:pt x="1319" y="579"/>
                    </a:lnTo>
                    <a:lnTo>
                      <a:pt x="1297" y="616"/>
                    </a:lnTo>
                    <a:lnTo>
                      <a:pt x="1330" y="643"/>
                    </a:lnTo>
                    <a:lnTo>
                      <a:pt x="1350" y="677"/>
                    </a:lnTo>
                    <a:lnTo>
                      <a:pt x="1335" y="734"/>
                    </a:lnTo>
                    <a:lnTo>
                      <a:pt x="1309" y="762"/>
                    </a:lnTo>
                    <a:lnTo>
                      <a:pt x="1263" y="790"/>
                    </a:lnTo>
                    <a:lnTo>
                      <a:pt x="1219" y="805"/>
                    </a:lnTo>
                    <a:lnTo>
                      <a:pt x="1186" y="816"/>
                    </a:lnTo>
                    <a:lnTo>
                      <a:pt x="1160" y="861"/>
                    </a:lnTo>
                    <a:lnTo>
                      <a:pt x="1102" y="910"/>
                    </a:lnTo>
                    <a:lnTo>
                      <a:pt x="1079" y="959"/>
                    </a:lnTo>
                    <a:lnTo>
                      <a:pt x="1043" y="953"/>
                    </a:lnTo>
                    <a:lnTo>
                      <a:pt x="1013" y="958"/>
                    </a:lnTo>
                    <a:lnTo>
                      <a:pt x="991" y="986"/>
                    </a:lnTo>
                    <a:lnTo>
                      <a:pt x="965" y="997"/>
                    </a:lnTo>
                    <a:lnTo>
                      <a:pt x="935" y="995"/>
                    </a:lnTo>
                    <a:lnTo>
                      <a:pt x="900" y="1013"/>
                    </a:lnTo>
                    <a:lnTo>
                      <a:pt x="878" y="1034"/>
                    </a:lnTo>
                    <a:lnTo>
                      <a:pt x="898" y="1061"/>
                    </a:lnTo>
                    <a:lnTo>
                      <a:pt x="882" y="1086"/>
                    </a:lnTo>
                    <a:lnTo>
                      <a:pt x="873" y="1124"/>
                    </a:lnTo>
                    <a:lnTo>
                      <a:pt x="924" y="1153"/>
                    </a:lnTo>
                    <a:lnTo>
                      <a:pt x="872" y="1176"/>
                    </a:lnTo>
                    <a:lnTo>
                      <a:pt x="850" y="1211"/>
                    </a:lnTo>
                    <a:lnTo>
                      <a:pt x="865" y="1254"/>
                    </a:lnTo>
                    <a:lnTo>
                      <a:pt x="808" y="1251"/>
                    </a:lnTo>
                    <a:lnTo>
                      <a:pt x="783" y="1227"/>
                    </a:lnTo>
                    <a:lnTo>
                      <a:pt x="755" y="1213"/>
                    </a:lnTo>
                    <a:lnTo>
                      <a:pt x="724" y="1218"/>
                    </a:lnTo>
                    <a:lnTo>
                      <a:pt x="698" y="1210"/>
                    </a:lnTo>
                    <a:lnTo>
                      <a:pt x="648" y="1211"/>
                    </a:lnTo>
                    <a:lnTo>
                      <a:pt x="607" y="1219"/>
                    </a:lnTo>
                    <a:lnTo>
                      <a:pt x="541" y="1248"/>
                    </a:lnTo>
                    <a:lnTo>
                      <a:pt x="508" y="1273"/>
                    </a:lnTo>
                    <a:lnTo>
                      <a:pt x="478" y="1272"/>
                    </a:lnTo>
                    <a:lnTo>
                      <a:pt x="444" y="1265"/>
                    </a:lnTo>
                    <a:lnTo>
                      <a:pt x="404" y="1252"/>
                    </a:lnTo>
                    <a:lnTo>
                      <a:pt x="348" y="1208"/>
                    </a:lnTo>
                    <a:lnTo>
                      <a:pt x="331" y="1179"/>
                    </a:lnTo>
                    <a:lnTo>
                      <a:pt x="316" y="1116"/>
                    </a:lnTo>
                    <a:lnTo>
                      <a:pt x="279" y="1087"/>
                    </a:lnTo>
                    <a:lnTo>
                      <a:pt x="249" y="1094"/>
                    </a:lnTo>
                    <a:lnTo>
                      <a:pt x="223" y="1077"/>
                    </a:lnTo>
                    <a:lnTo>
                      <a:pt x="170" y="1056"/>
                    </a:lnTo>
                    <a:lnTo>
                      <a:pt x="109" y="1056"/>
                    </a:lnTo>
                    <a:lnTo>
                      <a:pt x="80" y="1035"/>
                    </a:lnTo>
                    <a:lnTo>
                      <a:pt x="14" y="1012"/>
                    </a:lnTo>
                    <a:lnTo>
                      <a:pt x="0" y="975"/>
                    </a:lnTo>
                    <a:lnTo>
                      <a:pt x="5" y="945"/>
                    </a:lnTo>
                    <a:lnTo>
                      <a:pt x="15" y="894"/>
                    </a:lnTo>
                    <a:lnTo>
                      <a:pt x="39" y="877"/>
                    </a:lnTo>
                    <a:close/>
                  </a:path>
                </a:pathLst>
              </a:custGeom>
              <a:solidFill>
                <a:srgbClr val="F0DEC5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" name="Freeform 554"/>
              <p:cNvSpPr>
                <a:spLocks/>
              </p:cNvSpPr>
              <p:nvPr/>
            </p:nvSpPr>
            <p:spPr bwMode="auto">
              <a:xfrm>
                <a:off x="5751513" y="4986338"/>
                <a:ext cx="865187" cy="1206500"/>
              </a:xfrm>
              <a:custGeom>
                <a:avLst/>
                <a:gdLst>
                  <a:gd name="T0" fmla="*/ 74 w 1156"/>
                  <a:gd name="T1" fmla="*/ 1421 h 1606"/>
                  <a:gd name="T2" fmla="*/ 48 w 1156"/>
                  <a:gd name="T3" fmla="*/ 1329 h 1606"/>
                  <a:gd name="T4" fmla="*/ 85 w 1156"/>
                  <a:gd name="T5" fmla="*/ 1263 h 1606"/>
                  <a:gd name="T6" fmla="*/ 163 w 1156"/>
                  <a:gd name="T7" fmla="*/ 1226 h 1606"/>
                  <a:gd name="T8" fmla="*/ 252 w 1156"/>
                  <a:gd name="T9" fmla="*/ 1178 h 1606"/>
                  <a:gd name="T10" fmla="*/ 369 w 1156"/>
                  <a:gd name="T11" fmla="*/ 1073 h 1606"/>
                  <a:gd name="T12" fmla="*/ 485 w 1156"/>
                  <a:gd name="T13" fmla="*/ 1002 h 1606"/>
                  <a:gd name="T14" fmla="*/ 447 w 1156"/>
                  <a:gd name="T15" fmla="*/ 884 h 1606"/>
                  <a:gd name="T16" fmla="*/ 532 w 1156"/>
                  <a:gd name="T17" fmla="*/ 797 h 1606"/>
                  <a:gd name="T18" fmla="*/ 668 w 1156"/>
                  <a:gd name="T19" fmla="*/ 672 h 1606"/>
                  <a:gd name="T20" fmla="*/ 610 w 1156"/>
                  <a:gd name="T21" fmla="*/ 552 h 1606"/>
                  <a:gd name="T22" fmla="*/ 547 w 1156"/>
                  <a:gd name="T23" fmla="*/ 475 h 1606"/>
                  <a:gd name="T24" fmla="*/ 506 w 1156"/>
                  <a:gd name="T25" fmla="*/ 317 h 1606"/>
                  <a:gd name="T26" fmla="*/ 625 w 1156"/>
                  <a:gd name="T27" fmla="*/ 295 h 1606"/>
                  <a:gd name="T28" fmla="*/ 571 w 1156"/>
                  <a:gd name="T29" fmla="*/ 175 h 1606"/>
                  <a:gd name="T30" fmla="*/ 612 w 1156"/>
                  <a:gd name="T31" fmla="*/ 50 h 1606"/>
                  <a:gd name="T32" fmla="*/ 691 w 1156"/>
                  <a:gd name="T33" fmla="*/ 29 h 1606"/>
                  <a:gd name="T34" fmla="*/ 739 w 1156"/>
                  <a:gd name="T35" fmla="*/ 150 h 1606"/>
                  <a:gd name="T36" fmla="*/ 805 w 1156"/>
                  <a:gd name="T37" fmla="*/ 235 h 1606"/>
                  <a:gd name="T38" fmla="*/ 860 w 1156"/>
                  <a:gd name="T39" fmla="*/ 333 h 1606"/>
                  <a:gd name="T40" fmla="*/ 958 w 1156"/>
                  <a:gd name="T41" fmla="*/ 327 h 1606"/>
                  <a:gd name="T42" fmla="*/ 1046 w 1156"/>
                  <a:gd name="T43" fmla="*/ 385 h 1606"/>
                  <a:gd name="T44" fmla="*/ 1050 w 1156"/>
                  <a:gd name="T45" fmla="*/ 505 h 1606"/>
                  <a:gd name="T46" fmla="*/ 1071 w 1156"/>
                  <a:gd name="T47" fmla="*/ 543 h 1606"/>
                  <a:gd name="T48" fmla="*/ 1113 w 1156"/>
                  <a:gd name="T49" fmla="*/ 631 h 1606"/>
                  <a:gd name="T50" fmla="*/ 1097 w 1156"/>
                  <a:gd name="T51" fmla="*/ 732 h 1606"/>
                  <a:gd name="T52" fmla="*/ 1052 w 1156"/>
                  <a:gd name="T53" fmla="*/ 851 h 1606"/>
                  <a:gd name="T54" fmla="*/ 1105 w 1156"/>
                  <a:gd name="T55" fmla="*/ 946 h 1606"/>
                  <a:gd name="T56" fmla="*/ 1048 w 1156"/>
                  <a:gd name="T57" fmla="*/ 1134 h 1606"/>
                  <a:gd name="T58" fmla="*/ 1059 w 1156"/>
                  <a:gd name="T59" fmla="*/ 1274 h 1606"/>
                  <a:gd name="T60" fmla="*/ 879 w 1156"/>
                  <a:gd name="T61" fmla="*/ 1371 h 1606"/>
                  <a:gd name="T62" fmla="*/ 754 w 1156"/>
                  <a:gd name="T63" fmla="*/ 1379 h 1606"/>
                  <a:gd name="T64" fmla="*/ 649 w 1156"/>
                  <a:gd name="T65" fmla="*/ 1354 h 1606"/>
                  <a:gd name="T66" fmla="*/ 515 w 1156"/>
                  <a:gd name="T67" fmla="*/ 1479 h 1606"/>
                  <a:gd name="T68" fmla="*/ 346 w 1156"/>
                  <a:gd name="T69" fmla="*/ 1570 h 1606"/>
                  <a:gd name="T70" fmla="*/ 196 w 1156"/>
                  <a:gd name="T71" fmla="*/ 1604 h 1606"/>
                  <a:gd name="T72" fmla="*/ 42 w 1156"/>
                  <a:gd name="T73" fmla="*/ 1565 h 1606"/>
                  <a:gd name="T74" fmla="*/ 713 w 1156"/>
                  <a:gd name="T75" fmla="*/ 1175 h 1606"/>
                  <a:gd name="T76" fmla="*/ 557 w 1156"/>
                  <a:gd name="T77" fmla="*/ 1200 h 1606"/>
                  <a:gd name="T78" fmla="*/ 485 w 1156"/>
                  <a:gd name="T79" fmla="*/ 1260 h 1606"/>
                  <a:gd name="T80" fmla="*/ 416 w 1156"/>
                  <a:gd name="T81" fmla="*/ 1289 h 1606"/>
                  <a:gd name="T82" fmla="*/ 483 w 1156"/>
                  <a:gd name="T83" fmla="*/ 1339 h 1606"/>
                  <a:gd name="T84" fmla="*/ 584 w 1156"/>
                  <a:gd name="T85" fmla="*/ 1333 h 1606"/>
                  <a:gd name="T86" fmla="*/ 687 w 1156"/>
                  <a:gd name="T87" fmla="*/ 1292 h 1606"/>
                  <a:gd name="T88" fmla="*/ 674 w 1156"/>
                  <a:gd name="T89" fmla="*/ 1219 h 1606"/>
                  <a:gd name="T90" fmla="*/ 0 w 1156"/>
                  <a:gd name="T91" fmla="*/ 1479 h 160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56"/>
                  <a:gd name="T139" fmla="*/ 0 h 1606"/>
                  <a:gd name="T140" fmla="*/ 1156 w 1156"/>
                  <a:gd name="T141" fmla="*/ 1606 h 160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56" h="1606">
                    <a:moveTo>
                      <a:pt x="0" y="1479"/>
                    </a:moveTo>
                    <a:lnTo>
                      <a:pt x="22" y="1444"/>
                    </a:lnTo>
                    <a:lnTo>
                      <a:pt x="74" y="1421"/>
                    </a:lnTo>
                    <a:lnTo>
                      <a:pt x="23" y="1392"/>
                    </a:lnTo>
                    <a:lnTo>
                      <a:pt x="32" y="1354"/>
                    </a:lnTo>
                    <a:lnTo>
                      <a:pt x="48" y="1329"/>
                    </a:lnTo>
                    <a:lnTo>
                      <a:pt x="28" y="1302"/>
                    </a:lnTo>
                    <a:lnTo>
                      <a:pt x="50" y="1281"/>
                    </a:lnTo>
                    <a:lnTo>
                      <a:pt x="85" y="1263"/>
                    </a:lnTo>
                    <a:lnTo>
                      <a:pt x="115" y="1265"/>
                    </a:lnTo>
                    <a:lnTo>
                      <a:pt x="141" y="1254"/>
                    </a:lnTo>
                    <a:lnTo>
                      <a:pt x="163" y="1226"/>
                    </a:lnTo>
                    <a:lnTo>
                      <a:pt x="193" y="1221"/>
                    </a:lnTo>
                    <a:lnTo>
                      <a:pt x="229" y="1227"/>
                    </a:lnTo>
                    <a:lnTo>
                      <a:pt x="252" y="1178"/>
                    </a:lnTo>
                    <a:lnTo>
                      <a:pt x="310" y="1129"/>
                    </a:lnTo>
                    <a:lnTo>
                      <a:pt x="336" y="1084"/>
                    </a:lnTo>
                    <a:lnTo>
                      <a:pt x="369" y="1073"/>
                    </a:lnTo>
                    <a:lnTo>
                      <a:pt x="413" y="1058"/>
                    </a:lnTo>
                    <a:lnTo>
                      <a:pt x="459" y="1030"/>
                    </a:lnTo>
                    <a:lnTo>
                      <a:pt x="485" y="1002"/>
                    </a:lnTo>
                    <a:lnTo>
                      <a:pt x="500" y="945"/>
                    </a:lnTo>
                    <a:lnTo>
                      <a:pt x="480" y="911"/>
                    </a:lnTo>
                    <a:lnTo>
                      <a:pt x="447" y="884"/>
                    </a:lnTo>
                    <a:lnTo>
                      <a:pt x="469" y="847"/>
                    </a:lnTo>
                    <a:lnTo>
                      <a:pt x="507" y="810"/>
                    </a:lnTo>
                    <a:lnTo>
                      <a:pt x="532" y="797"/>
                    </a:lnTo>
                    <a:lnTo>
                      <a:pt x="572" y="716"/>
                    </a:lnTo>
                    <a:lnTo>
                      <a:pt x="641" y="680"/>
                    </a:lnTo>
                    <a:lnTo>
                      <a:pt x="668" y="672"/>
                    </a:lnTo>
                    <a:lnTo>
                      <a:pt x="672" y="625"/>
                    </a:lnTo>
                    <a:lnTo>
                      <a:pt x="650" y="576"/>
                    </a:lnTo>
                    <a:lnTo>
                      <a:pt x="610" y="552"/>
                    </a:lnTo>
                    <a:lnTo>
                      <a:pt x="579" y="558"/>
                    </a:lnTo>
                    <a:lnTo>
                      <a:pt x="553" y="515"/>
                    </a:lnTo>
                    <a:lnTo>
                      <a:pt x="547" y="475"/>
                    </a:lnTo>
                    <a:lnTo>
                      <a:pt x="537" y="441"/>
                    </a:lnTo>
                    <a:lnTo>
                      <a:pt x="505" y="383"/>
                    </a:lnTo>
                    <a:lnTo>
                      <a:pt x="506" y="317"/>
                    </a:lnTo>
                    <a:lnTo>
                      <a:pt x="533" y="310"/>
                    </a:lnTo>
                    <a:lnTo>
                      <a:pt x="582" y="321"/>
                    </a:lnTo>
                    <a:lnTo>
                      <a:pt x="625" y="295"/>
                    </a:lnTo>
                    <a:lnTo>
                      <a:pt x="636" y="218"/>
                    </a:lnTo>
                    <a:lnTo>
                      <a:pt x="609" y="228"/>
                    </a:lnTo>
                    <a:lnTo>
                      <a:pt x="571" y="175"/>
                    </a:lnTo>
                    <a:lnTo>
                      <a:pt x="578" y="143"/>
                    </a:lnTo>
                    <a:lnTo>
                      <a:pt x="571" y="71"/>
                    </a:lnTo>
                    <a:lnTo>
                      <a:pt x="612" y="50"/>
                    </a:lnTo>
                    <a:lnTo>
                      <a:pt x="642" y="25"/>
                    </a:lnTo>
                    <a:lnTo>
                      <a:pt x="688" y="0"/>
                    </a:lnTo>
                    <a:lnTo>
                      <a:pt x="691" y="29"/>
                    </a:lnTo>
                    <a:lnTo>
                      <a:pt x="713" y="72"/>
                    </a:lnTo>
                    <a:lnTo>
                      <a:pt x="711" y="119"/>
                    </a:lnTo>
                    <a:lnTo>
                      <a:pt x="739" y="150"/>
                    </a:lnTo>
                    <a:lnTo>
                      <a:pt x="780" y="180"/>
                    </a:lnTo>
                    <a:lnTo>
                      <a:pt x="786" y="208"/>
                    </a:lnTo>
                    <a:lnTo>
                      <a:pt x="805" y="235"/>
                    </a:lnTo>
                    <a:lnTo>
                      <a:pt x="820" y="279"/>
                    </a:lnTo>
                    <a:lnTo>
                      <a:pt x="887" y="312"/>
                    </a:lnTo>
                    <a:lnTo>
                      <a:pt x="860" y="333"/>
                    </a:lnTo>
                    <a:lnTo>
                      <a:pt x="900" y="365"/>
                    </a:lnTo>
                    <a:lnTo>
                      <a:pt x="929" y="333"/>
                    </a:lnTo>
                    <a:lnTo>
                      <a:pt x="958" y="327"/>
                    </a:lnTo>
                    <a:lnTo>
                      <a:pt x="998" y="398"/>
                    </a:lnTo>
                    <a:lnTo>
                      <a:pt x="1020" y="370"/>
                    </a:lnTo>
                    <a:lnTo>
                      <a:pt x="1046" y="385"/>
                    </a:lnTo>
                    <a:lnTo>
                      <a:pt x="1059" y="431"/>
                    </a:lnTo>
                    <a:lnTo>
                      <a:pt x="1052" y="466"/>
                    </a:lnTo>
                    <a:lnTo>
                      <a:pt x="1050" y="505"/>
                    </a:lnTo>
                    <a:lnTo>
                      <a:pt x="1078" y="512"/>
                    </a:lnTo>
                    <a:lnTo>
                      <a:pt x="1101" y="540"/>
                    </a:lnTo>
                    <a:lnTo>
                      <a:pt x="1071" y="543"/>
                    </a:lnTo>
                    <a:lnTo>
                      <a:pt x="1080" y="578"/>
                    </a:lnTo>
                    <a:lnTo>
                      <a:pt x="1080" y="614"/>
                    </a:lnTo>
                    <a:lnTo>
                      <a:pt x="1113" y="631"/>
                    </a:lnTo>
                    <a:lnTo>
                      <a:pt x="1119" y="670"/>
                    </a:lnTo>
                    <a:lnTo>
                      <a:pt x="1156" y="694"/>
                    </a:lnTo>
                    <a:lnTo>
                      <a:pt x="1097" y="732"/>
                    </a:lnTo>
                    <a:lnTo>
                      <a:pt x="1063" y="740"/>
                    </a:lnTo>
                    <a:lnTo>
                      <a:pt x="1026" y="842"/>
                    </a:lnTo>
                    <a:lnTo>
                      <a:pt x="1052" y="851"/>
                    </a:lnTo>
                    <a:lnTo>
                      <a:pt x="1084" y="858"/>
                    </a:lnTo>
                    <a:lnTo>
                      <a:pt x="1087" y="886"/>
                    </a:lnTo>
                    <a:lnTo>
                      <a:pt x="1105" y="946"/>
                    </a:lnTo>
                    <a:lnTo>
                      <a:pt x="1082" y="980"/>
                    </a:lnTo>
                    <a:lnTo>
                      <a:pt x="1063" y="1035"/>
                    </a:lnTo>
                    <a:lnTo>
                      <a:pt x="1048" y="1134"/>
                    </a:lnTo>
                    <a:lnTo>
                      <a:pt x="1048" y="1202"/>
                    </a:lnTo>
                    <a:lnTo>
                      <a:pt x="1062" y="1242"/>
                    </a:lnTo>
                    <a:lnTo>
                      <a:pt x="1059" y="1274"/>
                    </a:lnTo>
                    <a:lnTo>
                      <a:pt x="982" y="1329"/>
                    </a:lnTo>
                    <a:lnTo>
                      <a:pt x="962" y="1376"/>
                    </a:lnTo>
                    <a:lnTo>
                      <a:pt x="879" y="1371"/>
                    </a:lnTo>
                    <a:lnTo>
                      <a:pt x="826" y="1344"/>
                    </a:lnTo>
                    <a:lnTo>
                      <a:pt x="779" y="1343"/>
                    </a:lnTo>
                    <a:lnTo>
                      <a:pt x="754" y="1379"/>
                    </a:lnTo>
                    <a:lnTo>
                      <a:pt x="717" y="1386"/>
                    </a:lnTo>
                    <a:lnTo>
                      <a:pt x="682" y="1361"/>
                    </a:lnTo>
                    <a:lnTo>
                      <a:pt x="649" y="1354"/>
                    </a:lnTo>
                    <a:lnTo>
                      <a:pt x="598" y="1365"/>
                    </a:lnTo>
                    <a:lnTo>
                      <a:pt x="544" y="1425"/>
                    </a:lnTo>
                    <a:lnTo>
                      <a:pt x="515" y="1479"/>
                    </a:lnTo>
                    <a:lnTo>
                      <a:pt x="485" y="1504"/>
                    </a:lnTo>
                    <a:lnTo>
                      <a:pt x="449" y="1512"/>
                    </a:lnTo>
                    <a:lnTo>
                      <a:pt x="346" y="1570"/>
                    </a:lnTo>
                    <a:lnTo>
                      <a:pt x="320" y="1595"/>
                    </a:lnTo>
                    <a:lnTo>
                      <a:pt x="276" y="1590"/>
                    </a:lnTo>
                    <a:lnTo>
                      <a:pt x="196" y="1604"/>
                    </a:lnTo>
                    <a:lnTo>
                      <a:pt x="170" y="1593"/>
                    </a:lnTo>
                    <a:lnTo>
                      <a:pt x="110" y="1606"/>
                    </a:lnTo>
                    <a:lnTo>
                      <a:pt x="42" y="1565"/>
                    </a:lnTo>
                    <a:lnTo>
                      <a:pt x="15" y="1522"/>
                    </a:lnTo>
                    <a:lnTo>
                      <a:pt x="0" y="1479"/>
                    </a:lnTo>
                    <a:lnTo>
                      <a:pt x="713" y="1175"/>
                    </a:lnTo>
                    <a:lnTo>
                      <a:pt x="676" y="1148"/>
                    </a:lnTo>
                    <a:lnTo>
                      <a:pt x="616" y="1144"/>
                    </a:lnTo>
                    <a:lnTo>
                      <a:pt x="557" y="1200"/>
                    </a:lnTo>
                    <a:lnTo>
                      <a:pt x="534" y="1221"/>
                    </a:lnTo>
                    <a:lnTo>
                      <a:pt x="528" y="1267"/>
                    </a:lnTo>
                    <a:lnTo>
                      <a:pt x="485" y="1260"/>
                    </a:lnTo>
                    <a:lnTo>
                      <a:pt x="459" y="1291"/>
                    </a:lnTo>
                    <a:lnTo>
                      <a:pt x="439" y="1260"/>
                    </a:lnTo>
                    <a:lnTo>
                      <a:pt x="416" y="1289"/>
                    </a:lnTo>
                    <a:lnTo>
                      <a:pt x="430" y="1323"/>
                    </a:lnTo>
                    <a:lnTo>
                      <a:pt x="450" y="1343"/>
                    </a:lnTo>
                    <a:lnTo>
                      <a:pt x="483" y="1339"/>
                    </a:lnTo>
                    <a:lnTo>
                      <a:pt x="513" y="1360"/>
                    </a:lnTo>
                    <a:lnTo>
                      <a:pt x="546" y="1339"/>
                    </a:lnTo>
                    <a:lnTo>
                      <a:pt x="584" y="1333"/>
                    </a:lnTo>
                    <a:lnTo>
                      <a:pt x="624" y="1323"/>
                    </a:lnTo>
                    <a:lnTo>
                      <a:pt x="664" y="1309"/>
                    </a:lnTo>
                    <a:lnTo>
                      <a:pt x="687" y="1292"/>
                    </a:lnTo>
                    <a:lnTo>
                      <a:pt x="727" y="1263"/>
                    </a:lnTo>
                    <a:lnTo>
                      <a:pt x="716" y="1225"/>
                    </a:lnTo>
                    <a:lnTo>
                      <a:pt x="674" y="1219"/>
                    </a:lnTo>
                    <a:lnTo>
                      <a:pt x="696" y="1200"/>
                    </a:lnTo>
                    <a:lnTo>
                      <a:pt x="713" y="1175"/>
                    </a:lnTo>
                    <a:lnTo>
                      <a:pt x="0" y="1479"/>
                    </a:lnTo>
                    <a:close/>
                  </a:path>
                </a:pathLst>
              </a:custGeom>
              <a:solidFill>
                <a:srgbClr val="FDA9BD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5" name="Freeform 555"/>
              <p:cNvSpPr>
                <a:spLocks/>
              </p:cNvSpPr>
              <p:nvPr/>
            </p:nvSpPr>
            <p:spPr bwMode="auto">
              <a:xfrm>
                <a:off x="5751513" y="4979988"/>
                <a:ext cx="865187" cy="1206500"/>
              </a:xfrm>
              <a:custGeom>
                <a:avLst/>
                <a:gdLst>
                  <a:gd name="T0" fmla="*/ 22 w 1156"/>
                  <a:gd name="T1" fmla="*/ 1444 h 1606"/>
                  <a:gd name="T2" fmla="*/ 23 w 1156"/>
                  <a:gd name="T3" fmla="*/ 1392 h 1606"/>
                  <a:gd name="T4" fmla="*/ 48 w 1156"/>
                  <a:gd name="T5" fmla="*/ 1329 h 1606"/>
                  <a:gd name="T6" fmla="*/ 50 w 1156"/>
                  <a:gd name="T7" fmla="*/ 1281 h 1606"/>
                  <a:gd name="T8" fmla="*/ 115 w 1156"/>
                  <a:gd name="T9" fmla="*/ 1265 h 1606"/>
                  <a:gd name="T10" fmla="*/ 163 w 1156"/>
                  <a:gd name="T11" fmla="*/ 1226 h 1606"/>
                  <a:gd name="T12" fmla="*/ 229 w 1156"/>
                  <a:gd name="T13" fmla="*/ 1227 h 1606"/>
                  <a:gd name="T14" fmla="*/ 310 w 1156"/>
                  <a:gd name="T15" fmla="*/ 1129 h 1606"/>
                  <a:gd name="T16" fmla="*/ 369 w 1156"/>
                  <a:gd name="T17" fmla="*/ 1073 h 1606"/>
                  <a:gd name="T18" fmla="*/ 459 w 1156"/>
                  <a:gd name="T19" fmla="*/ 1030 h 1606"/>
                  <a:gd name="T20" fmla="*/ 500 w 1156"/>
                  <a:gd name="T21" fmla="*/ 945 h 1606"/>
                  <a:gd name="T22" fmla="*/ 447 w 1156"/>
                  <a:gd name="T23" fmla="*/ 884 h 1606"/>
                  <a:gd name="T24" fmla="*/ 507 w 1156"/>
                  <a:gd name="T25" fmla="*/ 810 h 1606"/>
                  <a:gd name="T26" fmla="*/ 572 w 1156"/>
                  <a:gd name="T27" fmla="*/ 716 h 1606"/>
                  <a:gd name="T28" fmla="*/ 668 w 1156"/>
                  <a:gd name="T29" fmla="*/ 672 h 1606"/>
                  <a:gd name="T30" fmla="*/ 650 w 1156"/>
                  <a:gd name="T31" fmla="*/ 576 h 1606"/>
                  <a:gd name="T32" fmla="*/ 579 w 1156"/>
                  <a:gd name="T33" fmla="*/ 558 h 1606"/>
                  <a:gd name="T34" fmla="*/ 547 w 1156"/>
                  <a:gd name="T35" fmla="*/ 475 h 1606"/>
                  <a:gd name="T36" fmla="*/ 505 w 1156"/>
                  <a:gd name="T37" fmla="*/ 383 h 1606"/>
                  <a:gd name="T38" fmla="*/ 533 w 1156"/>
                  <a:gd name="T39" fmla="*/ 310 h 1606"/>
                  <a:gd name="T40" fmla="*/ 625 w 1156"/>
                  <a:gd name="T41" fmla="*/ 295 h 1606"/>
                  <a:gd name="T42" fmla="*/ 609 w 1156"/>
                  <a:gd name="T43" fmla="*/ 228 h 1606"/>
                  <a:gd name="T44" fmla="*/ 578 w 1156"/>
                  <a:gd name="T45" fmla="*/ 143 h 1606"/>
                  <a:gd name="T46" fmla="*/ 612 w 1156"/>
                  <a:gd name="T47" fmla="*/ 50 h 1606"/>
                  <a:gd name="T48" fmla="*/ 688 w 1156"/>
                  <a:gd name="T49" fmla="*/ 0 h 1606"/>
                  <a:gd name="T50" fmla="*/ 713 w 1156"/>
                  <a:gd name="T51" fmla="*/ 72 h 1606"/>
                  <a:gd name="T52" fmla="*/ 739 w 1156"/>
                  <a:gd name="T53" fmla="*/ 150 h 1606"/>
                  <a:gd name="T54" fmla="*/ 786 w 1156"/>
                  <a:gd name="T55" fmla="*/ 208 h 1606"/>
                  <a:gd name="T56" fmla="*/ 820 w 1156"/>
                  <a:gd name="T57" fmla="*/ 279 h 1606"/>
                  <a:gd name="T58" fmla="*/ 860 w 1156"/>
                  <a:gd name="T59" fmla="*/ 333 h 1606"/>
                  <a:gd name="T60" fmla="*/ 929 w 1156"/>
                  <a:gd name="T61" fmla="*/ 333 h 1606"/>
                  <a:gd name="T62" fmla="*/ 998 w 1156"/>
                  <a:gd name="T63" fmla="*/ 398 h 1606"/>
                  <a:gd name="T64" fmla="*/ 1046 w 1156"/>
                  <a:gd name="T65" fmla="*/ 385 h 1606"/>
                  <a:gd name="T66" fmla="*/ 1052 w 1156"/>
                  <a:gd name="T67" fmla="*/ 466 h 1606"/>
                  <a:gd name="T68" fmla="*/ 1078 w 1156"/>
                  <a:gd name="T69" fmla="*/ 512 h 1606"/>
                  <a:gd name="T70" fmla="*/ 1071 w 1156"/>
                  <a:gd name="T71" fmla="*/ 543 h 1606"/>
                  <a:gd name="T72" fmla="*/ 1080 w 1156"/>
                  <a:gd name="T73" fmla="*/ 614 h 1606"/>
                  <a:gd name="T74" fmla="*/ 1119 w 1156"/>
                  <a:gd name="T75" fmla="*/ 670 h 1606"/>
                  <a:gd name="T76" fmla="*/ 1097 w 1156"/>
                  <a:gd name="T77" fmla="*/ 732 h 1606"/>
                  <a:gd name="T78" fmla="*/ 1026 w 1156"/>
                  <a:gd name="T79" fmla="*/ 842 h 1606"/>
                  <a:gd name="T80" fmla="*/ 1084 w 1156"/>
                  <a:gd name="T81" fmla="*/ 858 h 1606"/>
                  <a:gd name="T82" fmla="*/ 1105 w 1156"/>
                  <a:gd name="T83" fmla="*/ 946 h 1606"/>
                  <a:gd name="T84" fmla="*/ 1063 w 1156"/>
                  <a:gd name="T85" fmla="*/ 1035 h 1606"/>
                  <a:gd name="T86" fmla="*/ 1048 w 1156"/>
                  <a:gd name="T87" fmla="*/ 1202 h 1606"/>
                  <a:gd name="T88" fmla="*/ 1059 w 1156"/>
                  <a:gd name="T89" fmla="*/ 1274 h 1606"/>
                  <a:gd name="T90" fmla="*/ 962 w 1156"/>
                  <a:gd name="T91" fmla="*/ 1376 h 1606"/>
                  <a:gd name="T92" fmla="*/ 826 w 1156"/>
                  <a:gd name="T93" fmla="*/ 1344 h 1606"/>
                  <a:gd name="T94" fmla="*/ 754 w 1156"/>
                  <a:gd name="T95" fmla="*/ 1379 h 1606"/>
                  <a:gd name="T96" fmla="*/ 682 w 1156"/>
                  <a:gd name="T97" fmla="*/ 1361 h 1606"/>
                  <a:gd name="T98" fmla="*/ 598 w 1156"/>
                  <a:gd name="T99" fmla="*/ 1365 h 1606"/>
                  <a:gd name="T100" fmla="*/ 515 w 1156"/>
                  <a:gd name="T101" fmla="*/ 1479 h 1606"/>
                  <a:gd name="T102" fmla="*/ 449 w 1156"/>
                  <a:gd name="T103" fmla="*/ 1512 h 1606"/>
                  <a:gd name="T104" fmla="*/ 320 w 1156"/>
                  <a:gd name="T105" fmla="*/ 1595 h 1606"/>
                  <a:gd name="T106" fmla="*/ 196 w 1156"/>
                  <a:gd name="T107" fmla="*/ 1604 h 1606"/>
                  <a:gd name="T108" fmla="*/ 110 w 1156"/>
                  <a:gd name="T109" fmla="*/ 1606 h 1606"/>
                  <a:gd name="T110" fmla="*/ 15 w 1156"/>
                  <a:gd name="T111" fmla="*/ 1522 h 160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156"/>
                  <a:gd name="T169" fmla="*/ 0 h 1606"/>
                  <a:gd name="T170" fmla="*/ 1156 w 1156"/>
                  <a:gd name="T171" fmla="*/ 1606 h 160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156" h="1606">
                    <a:moveTo>
                      <a:pt x="0" y="1479"/>
                    </a:moveTo>
                    <a:lnTo>
                      <a:pt x="22" y="1444"/>
                    </a:lnTo>
                    <a:lnTo>
                      <a:pt x="74" y="1421"/>
                    </a:lnTo>
                    <a:lnTo>
                      <a:pt x="23" y="1392"/>
                    </a:lnTo>
                    <a:lnTo>
                      <a:pt x="32" y="1354"/>
                    </a:lnTo>
                    <a:lnTo>
                      <a:pt x="48" y="1329"/>
                    </a:lnTo>
                    <a:lnTo>
                      <a:pt x="28" y="1302"/>
                    </a:lnTo>
                    <a:lnTo>
                      <a:pt x="50" y="1281"/>
                    </a:lnTo>
                    <a:lnTo>
                      <a:pt x="85" y="1263"/>
                    </a:lnTo>
                    <a:lnTo>
                      <a:pt x="115" y="1265"/>
                    </a:lnTo>
                    <a:lnTo>
                      <a:pt x="141" y="1254"/>
                    </a:lnTo>
                    <a:lnTo>
                      <a:pt x="163" y="1226"/>
                    </a:lnTo>
                    <a:lnTo>
                      <a:pt x="193" y="1221"/>
                    </a:lnTo>
                    <a:lnTo>
                      <a:pt x="229" y="1227"/>
                    </a:lnTo>
                    <a:lnTo>
                      <a:pt x="252" y="1178"/>
                    </a:lnTo>
                    <a:lnTo>
                      <a:pt x="310" y="1129"/>
                    </a:lnTo>
                    <a:lnTo>
                      <a:pt x="336" y="1084"/>
                    </a:lnTo>
                    <a:lnTo>
                      <a:pt x="369" y="1073"/>
                    </a:lnTo>
                    <a:lnTo>
                      <a:pt x="413" y="1058"/>
                    </a:lnTo>
                    <a:lnTo>
                      <a:pt x="459" y="1030"/>
                    </a:lnTo>
                    <a:lnTo>
                      <a:pt x="485" y="1002"/>
                    </a:lnTo>
                    <a:lnTo>
                      <a:pt x="500" y="945"/>
                    </a:lnTo>
                    <a:lnTo>
                      <a:pt x="480" y="911"/>
                    </a:lnTo>
                    <a:lnTo>
                      <a:pt x="447" y="884"/>
                    </a:lnTo>
                    <a:lnTo>
                      <a:pt x="469" y="847"/>
                    </a:lnTo>
                    <a:lnTo>
                      <a:pt x="507" y="810"/>
                    </a:lnTo>
                    <a:lnTo>
                      <a:pt x="532" y="797"/>
                    </a:lnTo>
                    <a:lnTo>
                      <a:pt x="572" y="716"/>
                    </a:lnTo>
                    <a:lnTo>
                      <a:pt x="641" y="680"/>
                    </a:lnTo>
                    <a:lnTo>
                      <a:pt x="668" y="672"/>
                    </a:lnTo>
                    <a:lnTo>
                      <a:pt x="672" y="625"/>
                    </a:lnTo>
                    <a:lnTo>
                      <a:pt x="650" y="576"/>
                    </a:lnTo>
                    <a:lnTo>
                      <a:pt x="610" y="552"/>
                    </a:lnTo>
                    <a:lnTo>
                      <a:pt x="579" y="558"/>
                    </a:lnTo>
                    <a:lnTo>
                      <a:pt x="553" y="515"/>
                    </a:lnTo>
                    <a:lnTo>
                      <a:pt x="547" y="475"/>
                    </a:lnTo>
                    <a:lnTo>
                      <a:pt x="537" y="441"/>
                    </a:lnTo>
                    <a:lnTo>
                      <a:pt x="505" y="383"/>
                    </a:lnTo>
                    <a:lnTo>
                      <a:pt x="506" y="317"/>
                    </a:lnTo>
                    <a:lnTo>
                      <a:pt x="533" y="310"/>
                    </a:lnTo>
                    <a:lnTo>
                      <a:pt x="582" y="321"/>
                    </a:lnTo>
                    <a:lnTo>
                      <a:pt x="625" y="295"/>
                    </a:lnTo>
                    <a:lnTo>
                      <a:pt x="636" y="218"/>
                    </a:lnTo>
                    <a:lnTo>
                      <a:pt x="609" y="228"/>
                    </a:lnTo>
                    <a:lnTo>
                      <a:pt x="571" y="175"/>
                    </a:lnTo>
                    <a:lnTo>
                      <a:pt x="578" y="143"/>
                    </a:lnTo>
                    <a:lnTo>
                      <a:pt x="571" y="71"/>
                    </a:lnTo>
                    <a:lnTo>
                      <a:pt x="612" y="50"/>
                    </a:lnTo>
                    <a:lnTo>
                      <a:pt x="642" y="25"/>
                    </a:lnTo>
                    <a:lnTo>
                      <a:pt x="688" y="0"/>
                    </a:lnTo>
                    <a:lnTo>
                      <a:pt x="691" y="29"/>
                    </a:lnTo>
                    <a:lnTo>
                      <a:pt x="713" y="72"/>
                    </a:lnTo>
                    <a:lnTo>
                      <a:pt x="711" y="119"/>
                    </a:lnTo>
                    <a:lnTo>
                      <a:pt x="739" y="150"/>
                    </a:lnTo>
                    <a:lnTo>
                      <a:pt x="780" y="180"/>
                    </a:lnTo>
                    <a:lnTo>
                      <a:pt x="786" y="208"/>
                    </a:lnTo>
                    <a:lnTo>
                      <a:pt x="805" y="235"/>
                    </a:lnTo>
                    <a:lnTo>
                      <a:pt x="820" y="279"/>
                    </a:lnTo>
                    <a:lnTo>
                      <a:pt x="887" y="312"/>
                    </a:lnTo>
                    <a:lnTo>
                      <a:pt x="860" y="333"/>
                    </a:lnTo>
                    <a:lnTo>
                      <a:pt x="900" y="365"/>
                    </a:lnTo>
                    <a:lnTo>
                      <a:pt x="929" y="333"/>
                    </a:lnTo>
                    <a:lnTo>
                      <a:pt x="958" y="327"/>
                    </a:lnTo>
                    <a:lnTo>
                      <a:pt x="998" y="398"/>
                    </a:lnTo>
                    <a:lnTo>
                      <a:pt x="1020" y="370"/>
                    </a:lnTo>
                    <a:lnTo>
                      <a:pt x="1046" y="385"/>
                    </a:lnTo>
                    <a:lnTo>
                      <a:pt x="1059" y="431"/>
                    </a:lnTo>
                    <a:lnTo>
                      <a:pt x="1052" y="466"/>
                    </a:lnTo>
                    <a:lnTo>
                      <a:pt x="1050" y="505"/>
                    </a:lnTo>
                    <a:lnTo>
                      <a:pt x="1078" y="512"/>
                    </a:lnTo>
                    <a:lnTo>
                      <a:pt x="1101" y="540"/>
                    </a:lnTo>
                    <a:lnTo>
                      <a:pt x="1071" y="543"/>
                    </a:lnTo>
                    <a:lnTo>
                      <a:pt x="1080" y="578"/>
                    </a:lnTo>
                    <a:lnTo>
                      <a:pt x="1080" y="614"/>
                    </a:lnTo>
                    <a:lnTo>
                      <a:pt x="1113" y="631"/>
                    </a:lnTo>
                    <a:lnTo>
                      <a:pt x="1119" y="670"/>
                    </a:lnTo>
                    <a:lnTo>
                      <a:pt x="1156" y="694"/>
                    </a:lnTo>
                    <a:lnTo>
                      <a:pt x="1097" y="732"/>
                    </a:lnTo>
                    <a:lnTo>
                      <a:pt x="1063" y="740"/>
                    </a:lnTo>
                    <a:lnTo>
                      <a:pt x="1026" y="842"/>
                    </a:lnTo>
                    <a:lnTo>
                      <a:pt x="1052" y="851"/>
                    </a:lnTo>
                    <a:lnTo>
                      <a:pt x="1084" y="858"/>
                    </a:lnTo>
                    <a:lnTo>
                      <a:pt x="1087" y="886"/>
                    </a:lnTo>
                    <a:lnTo>
                      <a:pt x="1105" y="946"/>
                    </a:lnTo>
                    <a:lnTo>
                      <a:pt x="1082" y="980"/>
                    </a:lnTo>
                    <a:lnTo>
                      <a:pt x="1063" y="1035"/>
                    </a:lnTo>
                    <a:lnTo>
                      <a:pt x="1048" y="1134"/>
                    </a:lnTo>
                    <a:lnTo>
                      <a:pt x="1048" y="1202"/>
                    </a:lnTo>
                    <a:lnTo>
                      <a:pt x="1062" y="1242"/>
                    </a:lnTo>
                    <a:lnTo>
                      <a:pt x="1059" y="1274"/>
                    </a:lnTo>
                    <a:lnTo>
                      <a:pt x="982" y="1329"/>
                    </a:lnTo>
                    <a:lnTo>
                      <a:pt x="962" y="1376"/>
                    </a:lnTo>
                    <a:lnTo>
                      <a:pt x="879" y="1371"/>
                    </a:lnTo>
                    <a:lnTo>
                      <a:pt x="826" y="1344"/>
                    </a:lnTo>
                    <a:lnTo>
                      <a:pt x="779" y="1343"/>
                    </a:lnTo>
                    <a:lnTo>
                      <a:pt x="754" y="1379"/>
                    </a:lnTo>
                    <a:lnTo>
                      <a:pt x="717" y="1386"/>
                    </a:lnTo>
                    <a:lnTo>
                      <a:pt x="682" y="1361"/>
                    </a:lnTo>
                    <a:lnTo>
                      <a:pt x="649" y="1354"/>
                    </a:lnTo>
                    <a:lnTo>
                      <a:pt x="598" y="1365"/>
                    </a:lnTo>
                    <a:lnTo>
                      <a:pt x="544" y="1425"/>
                    </a:lnTo>
                    <a:lnTo>
                      <a:pt x="515" y="1479"/>
                    </a:lnTo>
                    <a:lnTo>
                      <a:pt x="485" y="1504"/>
                    </a:lnTo>
                    <a:lnTo>
                      <a:pt x="449" y="1512"/>
                    </a:lnTo>
                    <a:lnTo>
                      <a:pt x="346" y="1570"/>
                    </a:lnTo>
                    <a:lnTo>
                      <a:pt x="320" y="1595"/>
                    </a:lnTo>
                    <a:lnTo>
                      <a:pt x="276" y="1590"/>
                    </a:lnTo>
                    <a:lnTo>
                      <a:pt x="196" y="1604"/>
                    </a:lnTo>
                    <a:lnTo>
                      <a:pt x="170" y="1593"/>
                    </a:lnTo>
                    <a:lnTo>
                      <a:pt x="110" y="1606"/>
                    </a:lnTo>
                    <a:lnTo>
                      <a:pt x="42" y="1565"/>
                    </a:lnTo>
                    <a:lnTo>
                      <a:pt x="15" y="1522"/>
                    </a:lnTo>
                    <a:lnTo>
                      <a:pt x="0" y="1479"/>
                    </a:lnTo>
                    <a:close/>
                  </a:path>
                </a:pathLst>
              </a:custGeom>
              <a:solidFill>
                <a:srgbClr val="F0DEC5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353" name="Freeform 557"/>
              <p:cNvSpPr>
                <a:spLocks/>
              </p:cNvSpPr>
              <p:nvPr/>
            </p:nvSpPr>
            <p:spPr bwMode="auto">
              <a:xfrm>
                <a:off x="6353175" y="5011738"/>
                <a:ext cx="1084263" cy="768350"/>
              </a:xfrm>
              <a:custGeom>
                <a:avLst/>
                <a:gdLst>
                  <a:gd name="T0" fmla="*/ 1 w 1443"/>
                  <a:gd name="T1" fmla="*/ 5 h 1025"/>
                  <a:gd name="T2" fmla="*/ 2 w 1443"/>
                  <a:gd name="T3" fmla="*/ 4 h 1025"/>
                  <a:gd name="T4" fmla="*/ 3 w 1443"/>
                  <a:gd name="T5" fmla="*/ 5 h 1025"/>
                  <a:gd name="T6" fmla="*/ 5 w 1443"/>
                  <a:gd name="T7" fmla="*/ 5 h 1025"/>
                  <a:gd name="T8" fmla="*/ 7 w 1443"/>
                  <a:gd name="T9" fmla="*/ 5 h 1025"/>
                  <a:gd name="T10" fmla="*/ 8 w 1443"/>
                  <a:gd name="T11" fmla="*/ 5 h 1025"/>
                  <a:gd name="T12" fmla="*/ 10 w 1443"/>
                  <a:gd name="T13" fmla="*/ 6 h 1025"/>
                  <a:gd name="T14" fmla="*/ 11 w 1443"/>
                  <a:gd name="T15" fmla="*/ 5 h 1025"/>
                  <a:gd name="T16" fmla="*/ 12 w 1443"/>
                  <a:gd name="T17" fmla="*/ 4 h 1025"/>
                  <a:gd name="T18" fmla="*/ 13 w 1443"/>
                  <a:gd name="T19" fmla="*/ 4 h 1025"/>
                  <a:gd name="T20" fmla="*/ 14 w 1443"/>
                  <a:gd name="T21" fmla="*/ 2 h 1025"/>
                  <a:gd name="T22" fmla="*/ 16 w 1443"/>
                  <a:gd name="T23" fmla="*/ 1 h 1025"/>
                  <a:gd name="T24" fmla="*/ 17 w 1443"/>
                  <a:gd name="T25" fmla="*/ 1 h 1025"/>
                  <a:gd name="T26" fmla="*/ 18 w 1443"/>
                  <a:gd name="T27" fmla="*/ 1 h 1025"/>
                  <a:gd name="T28" fmla="*/ 18 w 1443"/>
                  <a:gd name="T29" fmla="*/ 1 h 1025"/>
                  <a:gd name="T30" fmla="*/ 18 w 1443"/>
                  <a:gd name="T31" fmla="*/ 3 h 1025"/>
                  <a:gd name="T32" fmla="*/ 17 w 1443"/>
                  <a:gd name="T33" fmla="*/ 5 h 1025"/>
                  <a:gd name="T34" fmla="*/ 17 w 1443"/>
                  <a:gd name="T35" fmla="*/ 7 h 1025"/>
                  <a:gd name="T36" fmla="*/ 17 w 1443"/>
                  <a:gd name="T37" fmla="*/ 8 h 1025"/>
                  <a:gd name="T38" fmla="*/ 19 w 1443"/>
                  <a:gd name="T39" fmla="*/ 9 h 1025"/>
                  <a:gd name="T40" fmla="*/ 19 w 1443"/>
                  <a:gd name="T41" fmla="*/ 9 h 1025"/>
                  <a:gd name="T42" fmla="*/ 21 w 1443"/>
                  <a:gd name="T43" fmla="*/ 8 h 1025"/>
                  <a:gd name="T44" fmla="*/ 21 w 1443"/>
                  <a:gd name="T45" fmla="*/ 8 h 1025"/>
                  <a:gd name="T46" fmla="*/ 22 w 1443"/>
                  <a:gd name="T47" fmla="*/ 7 h 1025"/>
                  <a:gd name="T48" fmla="*/ 24 w 1443"/>
                  <a:gd name="T49" fmla="*/ 5 h 1025"/>
                  <a:gd name="T50" fmla="*/ 24 w 1443"/>
                  <a:gd name="T51" fmla="*/ 8 h 1025"/>
                  <a:gd name="T52" fmla="*/ 24 w 1443"/>
                  <a:gd name="T53" fmla="*/ 9 h 1025"/>
                  <a:gd name="T54" fmla="*/ 22 w 1443"/>
                  <a:gd name="T55" fmla="*/ 10 h 1025"/>
                  <a:gd name="T56" fmla="*/ 23 w 1443"/>
                  <a:gd name="T57" fmla="*/ 11 h 1025"/>
                  <a:gd name="T58" fmla="*/ 22 w 1443"/>
                  <a:gd name="T59" fmla="*/ 14 h 1025"/>
                  <a:gd name="T60" fmla="*/ 21 w 1443"/>
                  <a:gd name="T61" fmla="*/ 15 h 1025"/>
                  <a:gd name="T62" fmla="*/ 21 w 1443"/>
                  <a:gd name="T63" fmla="*/ 17 h 1025"/>
                  <a:gd name="T64" fmla="*/ 20 w 1443"/>
                  <a:gd name="T65" fmla="*/ 21 h 1025"/>
                  <a:gd name="T66" fmla="*/ 21 w 1443"/>
                  <a:gd name="T67" fmla="*/ 21 h 1025"/>
                  <a:gd name="T68" fmla="*/ 23 w 1443"/>
                  <a:gd name="T69" fmla="*/ 21 h 1025"/>
                  <a:gd name="T70" fmla="*/ 23 w 1443"/>
                  <a:gd name="T71" fmla="*/ 23 h 1025"/>
                  <a:gd name="T72" fmla="*/ 23 w 1443"/>
                  <a:gd name="T73" fmla="*/ 25 h 1025"/>
                  <a:gd name="T74" fmla="*/ 23 w 1443"/>
                  <a:gd name="T75" fmla="*/ 25 h 1025"/>
                  <a:gd name="T76" fmla="*/ 22 w 1443"/>
                  <a:gd name="T77" fmla="*/ 26 h 1025"/>
                  <a:gd name="T78" fmla="*/ 22 w 1443"/>
                  <a:gd name="T79" fmla="*/ 27 h 1025"/>
                  <a:gd name="T80" fmla="*/ 20 w 1443"/>
                  <a:gd name="T81" fmla="*/ 26 h 1025"/>
                  <a:gd name="T82" fmla="*/ 19 w 1443"/>
                  <a:gd name="T83" fmla="*/ 27 h 1025"/>
                  <a:gd name="T84" fmla="*/ 18 w 1443"/>
                  <a:gd name="T85" fmla="*/ 27 h 1025"/>
                  <a:gd name="T86" fmla="*/ 16 w 1443"/>
                  <a:gd name="T87" fmla="*/ 25 h 1025"/>
                  <a:gd name="T88" fmla="*/ 16 w 1443"/>
                  <a:gd name="T89" fmla="*/ 23 h 1025"/>
                  <a:gd name="T90" fmla="*/ 15 w 1443"/>
                  <a:gd name="T91" fmla="*/ 22 h 1025"/>
                  <a:gd name="T92" fmla="*/ 14 w 1443"/>
                  <a:gd name="T93" fmla="*/ 19 h 1025"/>
                  <a:gd name="T94" fmla="*/ 12 w 1443"/>
                  <a:gd name="T95" fmla="*/ 17 h 1025"/>
                  <a:gd name="T96" fmla="*/ 11 w 1443"/>
                  <a:gd name="T97" fmla="*/ 16 h 1025"/>
                  <a:gd name="T98" fmla="*/ 10 w 1443"/>
                  <a:gd name="T99" fmla="*/ 16 h 1025"/>
                  <a:gd name="T100" fmla="*/ 9 w 1443"/>
                  <a:gd name="T101" fmla="*/ 16 h 1025"/>
                  <a:gd name="T102" fmla="*/ 7 w 1443"/>
                  <a:gd name="T103" fmla="*/ 17 h 1025"/>
                  <a:gd name="T104" fmla="*/ 5 w 1443"/>
                  <a:gd name="T105" fmla="*/ 17 h 1025"/>
                  <a:gd name="T106" fmla="*/ 5 w 1443"/>
                  <a:gd name="T107" fmla="*/ 15 h 1025"/>
                  <a:gd name="T108" fmla="*/ 5 w 1443"/>
                  <a:gd name="T109" fmla="*/ 14 h 1025"/>
                  <a:gd name="T110" fmla="*/ 5 w 1443"/>
                  <a:gd name="T111" fmla="*/ 13 h 1025"/>
                  <a:gd name="T112" fmla="*/ 4 w 1443"/>
                  <a:gd name="T113" fmla="*/ 11 h 1025"/>
                  <a:gd name="T114" fmla="*/ 4 w 1443"/>
                  <a:gd name="T115" fmla="*/ 9 h 1025"/>
                  <a:gd name="T116" fmla="*/ 4 w 1443"/>
                  <a:gd name="T117" fmla="*/ 9 h 1025"/>
                  <a:gd name="T118" fmla="*/ 2 w 1443"/>
                  <a:gd name="T119" fmla="*/ 8 h 1025"/>
                  <a:gd name="T120" fmla="*/ 1 w 1443"/>
                  <a:gd name="T121" fmla="*/ 8 h 1025"/>
                  <a:gd name="T122" fmla="*/ 1 w 1443"/>
                  <a:gd name="T123" fmla="*/ 7 h 102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443"/>
                  <a:gd name="T187" fmla="*/ 0 h 1025"/>
                  <a:gd name="T188" fmla="*/ 1443 w 1443"/>
                  <a:gd name="T189" fmla="*/ 1025 h 102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443" h="1025">
                    <a:moveTo>
                      <a:pt x="0" y="201"/>
                    </a:moveTo>
                    <a:lnTo>
                      <a:pt x="29" y="205"/>
                    </a:lnTo>
                    <a:lnTo>
                      <a:pt x="61" y="172"/>
                    </a:lnTo>
                    <a:lnTo>
                      <a:pt x="124" y="162"/>
                    </a:lnTo>
                    <a:lnTo>
                      <a:pt x="158" y="163"/>
                    </a:lnTo>
                    <a:lnTo>
                      <a:pt x="175" y="188"/>
                    </a:lnTo>
                    <a:lnTo>
                      <a:pt x="212" y="178"/>
                    </a:lnTo>
                    <a:lnTo>
                      <a:pt x="253" y="196"/>
                    </a:lnTo>
                    <a:lnTo>
                      <a:pt x="297" y="190"/>
                    </a:lnTo>
                    <a:lnTo>
                      <a:pt x="377" y="184"/>
                    </a:lnTo>
                    <a:lnTo>
                      <a:pt x="450" y="217"/>
                    </a:lnTo>
                    <a:lnTo>
                      <a:pt x="495" y="205"/>
                    </a:lnTo>
                    <a:lnTo>
                      <a:pt x="542" y="202"/>
                    </a:lnTo>
                    <a:lnTo>
                      <a:pt x="586" y="224"/>
                    </a:lnTo>
                    <a:lnTo>
                      <a:pt x="616" y="201"/>
                    </a:lnTo>
                    <a:lnTo>
                      <a:pt x="648" y="177"/>
                    </a:lnTo>
                    <a:lnTo>
                      <a:pt x="696" y="179"/>
                    </a:lnTo>
                    <a:lnTo>
                      <a:pt x="717" y="158"/>
                    </a:lnTo>
                    <a:lnTo>
                      <a:pt x="745" y="135"/>
                    </a:lnTo>
                    <a:lnTo>
                      <a:pt x="791" y="151"/>
                    </a:lnTo>
                    <a:lnTo>
                      <a:pt x="807" y="116"/>
                    </a:lnTo>
                    <a:lnTo>
                      <a:pt x="842" y="86"/>
                    </a:lnTo>
                    <a:lnTo>
                      <a:pt x="883" y="77"/>
                    </a:lnTo>
                    <a:lnTo>
                      <a:pt x="952" y="49"/>
                    </a:lnTo>
                    <a:lnTo>
                      <a:pt x="980" y="38"/>
                    </a:lnTo>
                    <a:lnTo>
                      <a:pt x="1012" y="33"/>
                    </a:lnTo>
                    <a:lnTo>
                      <a:pt x="1051" y="0"/>
                    </a:lnTo>
                    <a:lnTo>
                      <a:pt x="1081" y="18"/>
                    </a:lnTo>
                    <a:lnTo>
                      <a:pt x="1114" y="24"/>
                    </a:lnTo>
                    <a:lnTo>
                      <a:pt x="1098" y="51"/>
                    </a:lnTo>
                    <a:lnTo>
                      <a:pt x="1088" y="86"/>
                    </a:lnTo>
                    <a:lnTo>
                      <a:pt x="1079" y="113"/>
                    </a:lnTo>
                    <a:lnTo>
                      <a:pt x="1061" y="151"/>
                    </a:lnTo>
                    <a:lnTo>
                      <a:pt x="1032" y="184"/>
                    </a:lnTo>
                    <a:lnTo>
                      <a:pt x="1044" y="234"/>
                    </a:lnTo>
                    <a:lnTo>
                      <a:pt x="1012" y="257"/>
                    </a:lnTo>
                    <a:lnTo>
                      <a:pt x="1013" y="303"/>
                    </a:lnTo>
                    <a:lnTo>
                      <a:pt x="1043" y="315"/>
                    </a:lnTo>
                    <a:lnTo>
                      <a:pt x="1098" y="300"/>
                    </a:lnTo>
                    <a:lnTo>
                      <a:pt x="1120" y="329"/>
                    </a:lnTo>
                    <a:lnTo>
                      <a:pt x="1133" y="358"/>
                    </a:lnTo>
                    <a:lnTo>
                      <a:pt x="1169" y="356"/>
                    </a:lnTo>
                    <a:lnTo>
                      <a:pt x="1216" y="341"/>
                    </a:lnTo>
                    <a:lnTo>
                      <a:pt x="1251" y="322"/>
                    </a:lnTo>
                    <a:lnTo>
                      <a:pt x="1272" y="303"/>
                    </a:lnTo>
                    <a:lnTo>
                      <a:pt x="1266" y="275"/>
                    </a:lnTo>
                    <a:lnTo>
                      <a:pt x="1288" y="251"/>
                    </a:lnTo>
                    <a:lnTo>
                      <a:pt x="1329" y="246"/>
                    </a:lnTo>
                    <a:lnTo>
                      <a:pt x="1351" y="202"/>
                    </a:lnTo>
                    <a:lnTo>
                      <a:pt x="1401" y="216"/>
                    </a:lnTo>
                    <a:lnTo>
                      <a:pt x="1409" y="251"/>
                    </a:lnTo>
                    <a:lnTo>
                      <a:pt x="1413" y="311"/>
                    </a:lnTo>
                    <a:lnTo>
                      <a:pt x="1441" y="324"/>
                    </a:lnTo>
                    <a:lnTo>
                      <a:pt x="1443" y="354"/>
                    </a:lnTo>
                    <a:lnTo>
                      <a:pt x="1405" y="370"/>
                    </a:lnTo>
                    <a:lnTo>
                      <a:pt x="1331" y="379"/>
                    </a:lnTo>
                    <a:lnTo>
                      <a:pt x="1326" y="413"/>
                    </a:lnTo>
                    <a:lnTo>
                      <a:pt x="1356" y="433"/>
                    </a:lnTo>
                    <a:lnTo>
                      <a:pt x="1306" y="475"/>
                    </a:lnTo>
                    <a:lnTo>
                      <a:pt x="1307" y="511"/>
                    </a:lnTo>
                    <a:lnTo>
                      <a:pt x="1304" y="547"/>
                    </a:lnTo>
                    <a:lnTo>
                      <a:pt x="1259" y="590"/>
                    </a:lnTo>
                    <a:lnTo>
                      <a:pt x="1260" y="641"/>
                    </a:lnTo>
                    <a:lnTo>
                      <a:pt x="1242" y="668"/>
                    </a:lnTo>
                    <a:lnTo>
                      <a:pt x="1227" y="709"/>
                    </a:lnTo>
                    <a:lnTo>
                      <a:pt x="1231" y="775"/>
                    </a:lnTo>
                    <a:lnTo>
                      <a:pt x="1261" y="759"/>
                    </a:lnTo>
                    <a:lnTo>
                      <a:pt x="1260" y="790"/>
                    </a:lnTo>
                    <a:lnTo>
                      <a:pt x="1290" y="795"/>
                    </a:lnTo>
                    <a:lnTo>
                      <a:pt x="1332" y="803"/>
                    </a:lnTo>
                    <a:lnTo>
                      <a:pt x="1340" y="835"/>
                    </a:lnTo>
                    <a:lnTo>
                      <a:pt x="1362" y="871"/>
                    </a:lnTo>
                    <a:lnTo>
                      <a:pt x="1371" y="899"/>
                    </a:lnTo>
                    <a:lnTo>
                      <a:pt x="1384" y="930"/>
                    </a:lnTo>
                    <a:lnTo>
                      <a:pt x="1378" y="939"/>
                    </a:lnTo>
                    <a:lnTo>
                      <a:pt x="1368" y="936"/>
                    </a:lnTo>
                    <a:lnTo>
                      <a:pt x="1319" y="976"/>
                    </a:lnTo>
                    <a:lnTo>
                      <a:pt x="1322" y="993"/>
                    </a:lnTo>
                    <a:lnTo>
                      <a:pt x="1305" y="1000"/>
                    </a:lnTo>
                    <a:lnTo>
                      <a:pt x="1299" y="1025"/>
                    </a:lnTo>
                    <a:lnTo>
                      <a:pt x="1266" y="1025"/>
                    </a:lnTo>
                    <a:lnTo>
                      <a:pt x="1232" y="998"/>
                    </a:lnTo>
                    <a:lnTo>
                      <a:pt x="1188" y="984"/>
                    </a:lnTo>
                    <a:lnTo>
                      <a:pt x="1166" y="1008"/>
                    </a:lnTo>
                    <a:lnTo>
                      <a:pt x="1134" y="1002"/>
                    </a:lnTo>
                    <a:lnTo>
                      <a:pt x="1053" y="1024"/>
                    </a:lnTo>
                    <a:lnTo>
                      <a:pt x="1007" y="1000"/>
                    </a:lnTo>
                    <a:lnTo>
                      <a:pt x="983" y="941"/>
                    </a:lnTo>
                    <a:lnTo>
                      <a:pt x="947" y="892"/>
                    </a:lnTo>
                    <a:lnTo>
                      <a:pt x="926" y="867"/>
                    </a:lnTo>
                    <a:lnTo>
                      <a:pt x="892" y="849"/>
                    </a:lnTo>
                    <a:lnTo>
                      <a:pt x="866" y="822"/>
                    </a:lnTo>
                    <a:lnTo>
                      <a:pt x="838" y="778"/>
                    </a:lnTo>
                    <a:lnTo>
                      <a:pt x="801" y="738"/>
                    </a:lnTo>
                    <a:lnTo>
                      <a:pt x="775" y="701"/>
                    </a:lnTo>
                    <a:lnTo>
                      <a:pt x="725" y="651"/>
                    </a:lnTo>
                    <a:lnTo>
                      <a:pt x="683" y="625"/>
                    </a:lnTo>
                    <a:lnTo>
                      <a:pt x="661" y="600"/>
                    </a:lnTo>
                    <a:lnTo>
                      <a:pt x="622" y="601"/>
                    </a:lnTo>
                    <a:lnTo>
                      <a:pt x="603" y="621"/>
                    </a:lnTo>
                    <a:lnTo>
                      <a:pt x="561" y="613"/>
                    </a:lnTo>
                    <a:lnTo>
                      <a:pt x="532" y="607"/>
                    </a:lnTo>
                    <a:lnTo>
                      <a:pt x="485" y="594"/>
                    </a:lnTo>
                    <a:lnTo>
                      <a:pt x="377" y="639"/>
                    </a:lnTo>
                    <a:lnTo>
                      <a:pt x="351" y="660"/>
                    </a:lnTo>
                    <a:lnTo>
                      <a:pt x="314" y="636"/>
                    </a:lnTo>
                    <a:lnTo>
                      <a:pt x="308" y="597"/>
                    </a:lnTo>
                    <a:lnTo>
                      <a:pt x="275" y="580"/>
                    </a:lnTo>
                    <a:lnTo>
                      <a:pt x="275" y="544"/>
                    </a:lnTo>
                    <a:lnTo>
                      <a:pt x="266" y="509"/>
                    </a:lnTo>
                    <a:lnTo>
                      <a:pt x="296" y="506"/>
                    </a:lnTo>
                    <a:lnTo>
                      <a:pt x="273" y="478"/>
                    </a:lnTo>
                    <a:lnTo>
                      <a:pt x="245" y="471"/>
                    </a:lnTo>
                    <a:lnTo>
                      <a:pt x="247" y="432"/>
                    </a:lnTo>
                    <a:lnTo>
                      <a:pt x="254" y="397"/>
                    </a:lnTo>
                    <a:lnTo>
                      <a:pt x="241" y="351"/>
                    </a:lnTo>
                    <a:lnTo>
                      <a:pt x="215" y="336"/>
                    </a:lnTo>
                    <a:lnTo>
                      <a:pt x="193" y="364"/>
                    </a:lnTo>
                    <a:lnTo>
                      <a:pt x="153" y="293"/>
                    </a:lnTo>
                    <a:lnTo>
                      <a:pt x="124" y="299"/>
                    </a:lnTo>
                    <a:lnTo>
                      <a:pt x="95" y="331"/>
                    </a:lnTo>
                    <a:lnTo>
                      <a:pt x="55" y="299"/>
                    </a:lnTo>
                    <a:lnTo>
                      <a:pt x="82" y="278"/>
                    </a:lnTo>
                    <a:lnTo>
                      <a:pt x="15" y="245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rgbClr val="DEA178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Freeform 558"/>
              <p:cNvSpPr>
                <a:spLocks/>
              </p:cNvSpPr>
              <p:nvPr/>
            </p:nvSpPr>
            <p:spPr bwMode="auto">
              <a:xfrm>
                <a:off x="4900613" y="4449763"/>
                <a:ext cx="1370012" cy="1570037"/>
              </a:xfrm>
              <a:custGeom>
                <a:avLst/>
                <a:gdLst>
                  <a:gd name="T0" fmla="*/ 88 w 1818"/>
                  <a:gd name="T1" fmla="*/ 1568 h 2091"/>
                  <a:gd name="T2" fmla="*/ 106 w 1818"/>
                  <a:gd name="T3" fmla="*/ 1394 h 2091"/>
                  <a:gd name="T4" fmla="*/ 161 w 1818"/>
                  <a:gd name="T5" fmla="*/ 1265 h 2091"/>
                  <a:gd name="T6" fmla="*/ 299 w 1818"/>
                  <a:gd name="T7" fmla="*/ 1107 h 2091"/>
                  <a:gd name="T8" fmla="*/ 426 w 1818"/>
                  <a:gd name="T9" fmla="*/ 1137 h 2091"/>
                  <a:gd name="T10" fmla="*/ 487 w 1818"/>
                  <a:gd name="T11" fmla="*/ 993 h 2091"/>
                  <a:gd name="T12" fmla="*/ 557 w 1818"/>
                  <a:gd name="T13" fmla="*/ 863 h 2091"/>
                  <a:gd name="T14" fmla="*/ 588 w 1818"/>
                  <a:gd name="T15" fmla="*/ 862 h 2091"/>
                  <a:gd name="T16" fmla="*/ 657 w 1818"/>
                  <a:gd name="T17" fmla="*/ 921 h 2091"/>
                  <a:gd name="T18" fmla="*/ 729 w 1818"/>
                  <a:gd name="T19" fmla="*/ 924 h 2091"/>
                  <a:gd name="T20" fmla="*/ 724 w 1818"/>
                  <a:gd name="T21" fmla="*/ 805 h 2091"/>
                  <a:gd name="T22" fmla="*/ 762 w 1818"/>
                  <a:gd name="T23" fmla="*/ 740 h 2091"/>
                  <a:gd name="T24" fmla="*/ 666 w 1818"/>
                  <a:gd name="T25" fmla="*/ 601 h 2091"/>
                  <a:gd name="T26" fmla="*/ 677 w 1818"/>
                  <a:gd name="T27" fmla="*/ 505 h 2091"/>
                  <a:gd name="T28" fmla="*/ 751 w 1818"/>
                  <a:gd name="T29" fmla="*/ 409 h 2091"/>
                  <a:gd name="T30" fmla="*/ 789 w 1818"/>
                  <a:gd name="T31" fmla="*/ 287 h 2091"/>
                  <a:gd name="T32" fmla="*/ 749 w 1818"/>
                  <a:gd name="T33" fmla="*/ 184 h 2091"/>
                  <a:gd name="T34" fmla="*/ 767 w 1818"/>
                  <a:gd name="T35" fmla="*/ 78 h 2091"/>
                  <a:gd name="T36" fmla="*/ 830 w 1818"/>
                  <a:gd name="T37" fmla="*/ 44 h 2091"/>
                  <a:gd name="T38" fmla="*/ 879 w 1818"/>
                  <a:gd name="T39" fmla="*/ 69 h 2091"/>
                  <a:gd name="T40" fmla="*/ 994 w 1818"/>
                  <a:gd name="T41" fmla="*/ 210 h 2091"/>
                  <a:gd name="T42" fmla="*/ 1011 w 1818"/>
                  <a:gd name="T43" fmla="*/ 366 h 2091"/>
                  <a:gd name="T44" fmla="*/ 1089 w 1818"/>
                  <a:gd name="T45" fmla="*/ 513 h 2091"/>
                  <a:gd name="T46" fmla="*/ 1050 w 1818"/>
                  <a:gd name="T47" fmla="*/ 750 h 2091"/>
                  <a:gd name="T48" fmla="*/ 1162 w 1818"/>
                  <a:gd name="T49" fmla="*/ 769 h 2091"/>
                  <a:gd name="T50" fmla="*/ 1300 w 1818"/>
                  <a:gd name="T51" fmla="*/ 762 h 2091"/>
                  <a:gd name="T52" fmla="*/ 1375 w 1818"/>
                  <a:gd name="T53" fmla="*/ 672 h 2091"/>
                  <a:gd name="T54" fmla="*/ 1462 w 1818"/>
                  <a:gd name="T55" fmla="*/ 496 h 2091"/>
                  <a:gd name="T56" fmla="*/ 1613 w 1818"/>
                  <a:gd name="T57" fmla="*/ 542 h 2091"/>
                  <a:gd name="T58" fmla="*/ 1675 w 1818"/>
                  <a:gd name="T59" fmla="*/ 602 h 2091"/>
                  <a:gd name="T60" fmla="*/ 1761 w 1818"/>
                  <a:gd name="T61" fmla="*/ 631 h 2091"/>
                  <a:gd name="T62" fmla="*/ 1742 w 1818"/>
                  <a:gd name="T63" fmla="*/ 765 h 2091"/>
                  <a:gd name="T64" fmla="*/ 1739 w 1818"/>
                  <a:gd name="T65" fmla="*/ 943 h 2091"/>
                  <a:gd name="T66" fmla="*/ 1663 w 1818"/>
                  <a:gd name="T67" fmla="*/ 1025 h 2091"/>
                  <a:gd name="T68" fmla="*/ 1584 w 1818"/>
                  <a:gd name="T69" fmla="*/ 1047 h 2091"/>
                  <a:gd name="T70" fmla="*/ 1472 w 1818"/>
                  <a:gd name="T71" fmla="*/ 1123 h 2091"/>
                  <a:gd name="T72" fmla="*/ 1324 w 1818"/>
                  <a:gd name="T73" fmla="*/ 1116 h 2091"/>
                  <a:gd name="T74" fmla="*/ 1205 w 1818"/>
                  <a:gd name="T75" fmla="*/ 1133 h 2091"/>
                  <a:gd name="T76" fmla="*/ 1088 w 1818"/>
                  <a:gd name="T77" fmla="*/ 1236 h 2091"/>
                  <a:gd name="T78" fmla="*/ 1111 w 1818"/>
                  <a:gd name="T79" fmla="*/ 1327 h 2091"/>
                  <a:gd name="T80" fmla="*/ 1126 w 1818"/>
                  <a:gd name="T81" fmla="*/ 1463 h 2091"/>
                  <a:gd name="T82" fmla="*/ 1117 w 1818"/>
                  <a:gd name="T83" fmla="*/ 1633 h 2091"/>
                  <a:gd name="T84" fmla="*/ 821 w 1818"/>
                  <a:gd name="T85" fmla="*/ 2060 h 2091"/>
                  <a:gd name="T86" fmla="*/ 711 w 1818"/>
                  <a:gd name="T87" fmla="*/ 2051 h 2091"/>
                  <a:gd name="T88" fmla="*/ 599 w 1818"/>
                  <a:gd name="T89" fmla="*/ 1939 h 2091"/>
                  <a:gd name="T90" fmla="*/ 461 w 1818"/>
                  <a:gd name="T91" fmla="*/ 1845 h 2091"/>
                  <a:gd name="T92" fmla="*/ 358 w 1818"/>
                  <a:gd name="T93" fmla="*/ 1814 h 2091"/>
                  <a:gd name="T94" fmla="*/ 233 w 1818"/>
                  <a:gd name="T95" fmla="*/ 1841 h 2091"/>
                  <a:gd name="T96" fmla="*/ 92 w 1818"/>
                  <a:gd name="T97" fmla="*/ 1763 h 2091"/>
                  <a:gd name="T98" fmla="*/ 683 w 1818"/>
                  <a:gd name="T99" fmla="*/ 1737 h 2091"/>
                  <a:gd name="T100" fmla="*/ 621 w 1818"/>
                  <a:gd name="T101" fmla="*/ 1722 h 2091"/>
                  <a:gd name="T102" fmla="*/ 635 w 1818"/>
                  <a:gd name="T103" fmla="*/ 1801 h 2091"/>
                  <a:gd name="T104" fmla="*/ 742 w 1818"/>
                  <a:gd name="T105" fmla="*/ 1848 h 2091"/>
                  <a:gd name="T106" fmla="*/ 802 w 1818"/>
                  <a:gd name="T107" fmla="*/ 1859 h 2091"/>
                  <a:gd name="T108" fmla="*/ 919 w 1818"/>
                  <a:gd name="T109" fmla="*/ 1744 h 2091"/>
                  <a:gd name="T110" fmla="*/ 821 w 1818"/>
                  <a:gd name="T111" fmla="*/ 1733 h 2091"/>
                  <a:gd name="T112" fmla="*/ 723 w 1818"/>
                  <a:gd name="T113" fmla="*/ 1657 h 209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818"/>
                  <a:gd name="T172" fmla="*/ 0 h 2091"/>
                  <a:gd name="T173" fmla="*/ 1818 w 1818"/>
                  <a:gd name="T174" fmla="*/ 2091 h 209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818" h="2091">
                    <a:moveTo>
                      <a:pt x="0" y="1670"/>
                    </a:moveTo>
                    <a:lnTo>
                      <a:pt x="31" y="1625"/>
                    </a:lnTo>
                    <a:lnTo>
                      <a:pt x="72" y="1630"/>
                    </a:lnTo>
                    <a:lnTo>
                      <a:pt x="88" y="1568"/>
                    </a:lnTo>
                    <a:lnTo>
                      <a:pt x="78" y="1515"/>
                    </a:lnTo>
                    <a:lnTo>
                      <a:pt x="96" y="1476"/>
                    </a:lnTo>
                    <a:lnTo>
                      <a:pt x="88" y="1424"/>
                    </a:lnTo>
                    <a:lnTo>
                      <a:pt x="106" y="1394"/>
                    </a:lnTo>
                    <a:lnTo>
                      <a:pt x="150" y="1376"/>
                    </a:lnTo>
                    <a:lnTo>
                      <a:pt x="155" y="1340"/>
                    </a:lnTo>
                    <a:lnTo>
                      <a:pt x="175" y="1308"/>
                    </a:lnTo>
                    <a:lnTo>
                      <a:pt x="161" y="1265"/>
                    </a:lnTo>
                    <a:lnTo>
                      <a:pt x="139" y="1235"/>
                    </a:lnTo>
                    <a:lnTo>
                      <a:pt x="187" y="1116"/>
                    </a:lnTo>
                    <a:lnTo>
                      <a:pt x="259" y="1128"/>
                    </a:lnTo>
                    <a:lnTo>
                      <a:pt x="299" y="1107"/>
                    </a:lnTo>
                    <a:lnTo>
                      <a:pt x="313" y="1063"/>
                    </a:lnTo>
                    <a:lnTo>
                      <a:pt x="346" y="1086"/>
                    </a:lnTo>
                    <a:lnTo>
                      <a:pt x="398" y="1162"/>
                    </a:lnTo>
                    <a:lnTo>
                      <a:pt x="426" y="1137"/>
                    </a:lnTo>
                    <a:lnTo>
                      <a:pt x="426" y="1083"/>
                    </a:lnTo>
                    <a:lnTo>
                      <a:pt x="431" y="1053"/>
                    </a:lnTo>
                    <a:lnTo>
                      <a:pt x="468" y="1030"/>
                    </a:lnTo>
                    <a:lnTo>
                      <a:pt x="487" y="993"/>
                    </a:lnTo>
                    <a:lnTo>
                      <a:pt x="516" y="959"/>
                    </a:lnTo>
                    <a:lnTo>
                      <a:pt x="540" y="935"/>
                    </a:lnTo>
                    <a:lnTo>
                      <a:pt x="520" y="888"/>
                    </a:lnTo>
                    <a:lnTo>
                      <a:pt x="557" y="863"/>
                    </a:lnTo>
                    <a:lnTo>
                      <a:pt x="563" y="848"/>
                    </a:lnTo>
                    <a:lnTo>
                      <a:pt x="591" y="847"/>
                    </a:lnTo>
                    <a:lnTo>
                      <a:pt x="595" y="853"/>
                    </a:lnTo>
                    <a:lnTo>
                      <a:pt x="588" y="862"/>
                    </a:lnTo>
                    <a:lnTo>
                      <a:pt x="605" y="894"/>
                    </a:lnTo>
                    <a:lnTo>
                      <a:pt x="624" y="907"/>
                    </a:lnTo>
                    <a:lnTo>
                      <a:pt x="639" y="901"/>
                    </a:lnTo>
                    <a:lnTo>
                      <a:pt x="657" y="921"/>
                    </a:lnTo>
                    <a:lnTo>
                      <a:pt x="658" y="932"/>
                    </a:lnTo>
                    <a:lnTo>
                      <a:pt x="684" y="928"/>
                    </a:lnTo>
                    <a:lnTo>
                      <a:pt x="698" y="940"/>
                    </a:lnTo>
                    <a:lnTo>
                      <a:pt x="729" y="924"/>
                    </a:lnTo>
                    <a:lnTo>
                      <a:pt x="717" y="903"/>
                    </a:lnTo>
                    <a:lnTo>
                      <a:pt x="761" y="851"/>
                    </a:lnTo>
                    <a:lnTo>
                      <a:pt x="737" y="798"/>
                    </a:lnTo>
                    <a:lnTo>
                      <a:pt x="724" y="805"/>
                    </a:lnTo>
                    <a:lnTo>
                      <a:pt x="707" y="767"/>
                    </a:lnTo>
                    <a:lnTo>
                      <a:pt x="726" y="737"/>
                    </a:lnTo>
                    <a:lnTo>
                      <a:pt x="750" y="745"/>
                    </a:lnTo>
                    <a:lnTo>
                      <a:pt x="762" y="740"/>
                    </a:lnTo>
                    <a:lnTo>
                      <a:pt x="749" y="681"/>
                    </a:lnTo>
                    <a:lnTo>
                      <a:pt x="689" y="668"/>
                    </a:lnTo>
                    <a:lnTo>
                      <a:pt x="660" y="616"/>
                    </a:lnTo>
                    <a:lnTo>
                      <a:pt x="666" y="601"/>
                    </a:lnTo>
                    <a:lnTo>
                      <a:pt x="652" y="598"/>
                    </a:lnTo>
                    <a:lnTo>
                      <a:pt x="658" y="558"/>
                    </a:lnTo>
                    <a:lnTo>
                      <a:pt x="686" y="531"/>
                    </a:lnTo>
                    <a:lnTo>
                      <a:pt x="677" y="505"/>
                    </a:lnTo>
                    <a:lnTo>
                      <a:pt x="707" y="493"/>
                    </a:lnTo>
                    <a:lnTo>
                      <a:pt x="707" y="478"/>
                    </a:lnTo>
                    <a:lnTo>
                      <a:pt x="751" y="435"/>
                    </a:lnTo>
                    <a:lnTo>
                      <a:pt x="751" y="409"/>
                    </a:lnTo>
                    <a:lnTo>
                      <a:pt x="778" y="386"/>
                    </a:lnTo>
                    <a:lnTo>
                      <a:pt x="769" y="339"/>
                    </a:lnTo>
                    <a:lnTo>
                      <a:pt x="790" y="316"/>
                    </a:lnTo>
                    <a:lnTo>
                      <a:pt x="789" y="287"/>
                    </a:lnTo>
                    <a:lnTo>
                      <a:pt x="741" y="233"/>
                    </a:lnTo>
                    <a:lnTo>
                      <a:pt x="739" y="218"/>
                    </a:lnTo>
                    <a:lnTo>
                      <a:pt x="757" y="202"/>
                    </a:lnTo>
                    <a:lnTo>
                      <a:pt x="749" y="184"/>
                    </a:lnTo>
                    <a:lnTo>
                      <a:pt x="756" y="172"/>
                    </a:lnTo>
                    <a:lnTo>
                      <a:pt x="770" y="171"/>
                    </a:lnTo>
                    <a:lnTo>
                      <a:pt x="758" y="138"/>
                    </a:lnTo>
                    <a:lnTo>
                      <a:pt x="767" y="78"/>
                    </a:lnTo>
                    <a:lnTo>
                      <a:pt x="748" y="58"/>
                    </a:lnTo>
                    <a:lnTo>
                      <a:pt x="772" y="54"/>
                    </a:lnTo>
                    <a:lnTo>
                      <a:pt x="808" y="69"/>
                    </a:lnTo>
                    <a:lnTo>
                      <a:pt x="830" y="44"/>
                    </a:lnTo>
                    <a:lnTo>
                      <a:pt x="869" y="35"/>
                    </a:lnTo>
                    <a:lnTo>
                      <a:pt x="855" y="0"/>
                    </a:lnTo>
                    <a:lnTo>
                      <a:pt x="907" y="61"/>
                    </a:lnTo>
                    <a:lnTo>
                      <a:pt x="879" y="69"/>
                    </a:lnTo>
                    <a:lnTo>
                      <a:pt x="887" y="107"/>
                    </a:lnTo>
                    <a:lnTo>
                      <a:pt x="934" y="101"/>
                    </a:lnTo>
                    <a:lnTo>
                      <a:pt x="964" y="134"/>
                    </a:lnTo>
                    <a:lnTo>
                      <a:pt x="994" y="210"/>
                    </a:lnTo>
                    <a:lnTo>
                      <a:pt x="973" y="283"/>
                    </a:lnTo>
                    <a:lnTo>
                      <a:pt x="1016" y="278"/>
                    </a:lnTo>
                    <a:lnTo>
                      <a:pt x="1031" y="322"/>
                    </a:lnTo>
                    <a:lnTo>
                      <a:pt x="1011" y="366"/>
                    </a:lnTo>
                    <a:lnTo>
                      <a:pt x="1032" y="402"/>
                    </a:lnTo>
                    <a:lnTo>
                      <a:pt x="1070" y="456"/>
                    </a:lnTo>
                    <a:lnTo>
                      <a:pt x="1106" y="473"/>
                    </a:lnTo>
                    <a:lnTo>
                      <a:pt x="1089" y="513"/>
                    </a:lnTo>
                    <a:lnTo>
                      <a:pt x="1076" y="550"/>
                    </a:lnTo>
                    <a:lnTo>
                      <a:pt x="1068" y="620"/>
                    </a:lnTo>
                    <a:lnTo>
                      <a:pt x="1069" y="689"/>
                    </a:lnTo>
                    <a:lnTo>
                      <a:pt x="1050" y="750"/>
                    </a:lnTo>
                    <a:lnTo>
                      <a:pt x="1068" y="778"/>
                    </a:lnTo>
                    <a:lnTo>
                      <a:pt x="1108" y="821"/>
                    </a:lnTo>
                    <a:lnTo>
                      <a:pt x="1166" y="798"/>
                    </a:lnTo>
                    <a:lnTo>
                      <a:pt x="1162" y="769"/>
                    </a:lnTo>
                    <a:lnTo>
                      <a:pt x="1234" y="764"/>
                    </a:lnTo>
                    <a:lnTo>
                      <a:pt x="1279" y="712"/>
                    </a:lnTo>
                    <a:lnTo>
                      <a:pt x="1311" y="733"/>
                    </a:lnTo>
                    <a:lnTo>
                      <a:pt x="1300" y="762"/>
                    </a:lnTo>
                    <a:lnTo>
                      <a:pt x="1319" y="805"/>
                    </a:lnTo>
                    <a:lnTo>
                      <a:pt x="1328" y="759"/>
                    </a:lnTo>
                    <a:lnTo>
                      <a:pt x="1355" y="748"/>
                    </a:lnTo>
                    <a:lnTo>
                      <a:pt x="1375" y="672"/>
                    </a:lnTo>
                    <a:lnTo>
                      <a:pt x="1409" y="639"/>
                    </a:lnTo>
                    <a:lnTo>
                      <a:pt x="1433" y="588"/>
                    </a:lnTo>
                    <a:lnTo>
                      <a:pt x="1456" y="548"/>
                    </a:lnTo>
                    <a:lnTo>
                      <a:pt x="1462" y="496"/>
                    </a:lnTo>
                    <a:lnTo>
                      <a:pt x="1491" y="485"/>
                    </a:lnTo>
                    <a:lnTo>
                      <a:pt x="1567" y="500"/>
                    </a:lnTo>
                    <a:lnTo>
                      <a:pt x="1595" y="516"/>
                    </a:lnTo>
                    <a:lnTo>
                      <a:pt x="1613" y="542"/>
                    </a:lnTo>
                    <a:lnTo>
                      <a:pt x="1641" y="528"/>
                    </a:lnTo>
                    <a:lnTo>
                      <a:pt x="1634" y="572"/>
                    </a:lnTo>
                    <a:lnTo>
                      <a:pt x="1641" y="613"/>
                    </a:lnTo>
                    <a:lnTo>
                      <a:pt x="1675" y="602"/>
                    </a:lnTo>
                    <a:lnTo>
                      <a:pt x="1702" y="583"/>
                    </a:lnTo>
                    <a:lnTo>
                      <a:pt x="1730" y="594"/>
                    </a:lnTo>
                    <a:lnTo>
                      <a:pt x="1765" y="592"/>
                    </a:lnTo>
                    <a:lnTo>
                      <a:pt x="1761" y="631"/>
                    </a:lnTo>
                    <a:lnTo>
                      <a:pt x="1785" y="678"/>
                    </a:lnTo>
                    <a:lnTo>
                      <a:pt x="1818" y="715"/>
                    </a:lnTo>
                    <a:lnTo>
                      <a:pt x="1772" y="740"/>
                    </a:lnTo>
                    <a:lnTo>
                      <a:pt x="1742" y="765"/>
                    </a:lnTo>
                    <a:lnTo>
                      <a:pt x="1701" y="786"/>
                    </a:lnTo>
                    <a:lnTo>
                      <a:pt x="1708" y="858"/>
                    </a:lnTo>
                    <a:lnTo>
                      <a:pt x="1701" y="890"/>
                    </a:lnTo>
                    <a:lnTo>
                      <a:pt x="1739" y="943"/>
                    </a:lnTo>
                    <a:lnTo>
                      <a:pt x="1766" y="933"/>
                    </a:lnTo>
                    <a:lnTo>
                      <a:pt x="1755" y="1010"/>
                    </a:lnTo>
                    <a:lnTo>
                      <a:pt x="1712" y="1036"/>
                    </a:lnTo>
                    <a:lnTo>
                      <a:pt x="1663" y="1025"/>
                    </a:lnTo>
                    <a:lnTo>
                      <a:pt x="1636" y="1032"/>
                    </a:lnTo>
                    <a:lnTo>
                      <a:pt x="1651" y="983"/>
                    </a:lnTo>
                    <a:lnTo>
                      <a:pt x="1631" y="1008"/>
                    </a:lnTo>
                    <a:lnTo>
                      <a:pt x="1584" y="1047"/>
                    </a:lnTo>
                    <a:lnTo>
                      <a:pt x="1553" y="1101"/>
                    </a:lnTo>
                    <a:lnTo>
                      <a:pt x="1523" y="1108"/>
                    </a:lnTo>
                    <a:lnTo>
                      <a:pt x="1499" y="1144"/>
                    </a:lnTo>
                    <a:lnTo>
                      <a:pt x="1472" y="1123"/>
                    </a:lnTo>
                    <a:lnTo>
                      <a:pt x="1421" y="1134"/>
                    </a:lnTo>
                    <a:lnTo>
                      <a:pt x="1385" y="1096"/>
                    </a:lnTo>
                    <a:lnTo>
                      <a:pt x="1355" y="1122"/>
                    </a:lnTo>
                    <a:lnTo>
                      <a:pt x="1324" y="1116"/>
                    </a:lnTo>
                    <a:lnTo>
                      <a:pt x="1290" y="1095"/>
                    </a:lnTo>
                    <a:lnTo>
                      <a:pt x="1273" y="1141"/>
                    </a:lnTo>
                    <a:lnTo>
                      <a:pt x="1235" y="1139"/>
                    </a:lnTo>
                    <a:lnTo>
                      <a:pt x="1205" y="1133"/>
                    </a:lnTo>
                    <a:lnTo>
                      <a:pt x="1172" y="1155"/>
                    </a:lnTo>
                    <a:lnTo>
                      <a:pt x="1141" y="1181"/>
                    </a:lnTo>
                    <a:lnTo>
                      <a:pt x="1114" y="1195"/>
                    </a:lnTo>
                    <a:lnTo>
                      <a:pt x="1088" y="1236"/>
                    </a:lnTo>
                    <a:lnTo>
                      <a:pt x="1082" y="1264"/>
                    </a:lnTo>
                    <a:lnTo>
                      <a:pt x="1110" y="1281"/>
                    </a:lnTo>
                    <a:lnTo>
                      <a:pt x="1141" y="1308"/>
                    </a:lnTo>
                    <a:lnTo>
                      <a:pt x="1111" y="1327"/>
                    </a:lnTo>
                    <a:lnTo>
                      <a:pt x="1116" y="1362"/>
                    </a:lnTo>
                    <a:lnTo>
                      <a:pt x="1107" y="1390"/>
                    </a:lnTo>
                    <a:lnTo>
                      <a:pt x="1124" y="1425"/>
                    </a:lnTo>
                    <a:lnTo>
                      <a:pt x="1126" y="1463"/>
                    </a:lnTo>
                    <a:lnTo>
                      <a:pt x="1122" y="1498"/>
                    </a:lnTo>
                    <a:lnTo>
                      <a:pt x="1111" y="1534"/>
                    </a:lnTo>
                    <a:lnTo>
                      <a:pt x="1126" y="1578"/>
                    </a:lnTo>
                    <a:lnTo>
                      <a:pt x="1117" y="1633"/>
                    </a:lnTo>
                    <a:lnTo>
                      <a:pt x="1122" y="1724"/>
                    </a:lnTo>
                    <a:lnTo>
                      <a:pt x="979" y="1869"/>
                    </a:lnTo>
                    <a:lnTo>
                      <a:pt x="841" y="2029"/>
                    </a:lnTo>
                    <a:lnTo>
                      <a:pt x="821" y="2060"/>
                    </a:lnTo>
                    <a:lnTo>
                      <a:pt x="778" y="2076"/>
                    </a:lnTo>
                    <a:lnTo>
                      <a:pt x="752" y="2091"/>
                    </a:lnTo>
                    <a:lnTo>
                      <a:pt x="748" y="2049"/>
                    </a:lnTo>
                    <a:lnTo>
                      <a:pt x="711" y="2051"/>
                    </a:lnTo>
                    <a:lnTo>
                      <a:pt x="686" y="2032"/>
                    </a:lnTo>
                    <a:lnTo>
                      <a:pt x="685" y="1998"/>
                    </a:lnTo>
                    <a:lnTo>
                      <a:pt x="658" y="1982"/>
                    </a:lnTo>
                    <a:lnTo>
                      <a:pt x="599" y="1939"/>
                    </a:lnTo>
                    <a:lnTo>
                      <a:pt x="566" y="1941"/>
                    </a:lnTo>
                    <a:lnTo>
                      <a:pt x="541" y="1921"/>
                    </a:lnTo>
                    <a:lnTo>
                      <a:pt x="505" y="1881"/>
                    </a:lnTo>
                    <a:lnTo>
                      <a:pt x="461" y="1845"/>
                    </a:lnTo>
                    <a:lnTo>
                      <a:pt x="439" y="1826"/>
                    </a:lnTo>
                    <a:lnTo>
                      <a:pt x="422" y="1800"/>
                    </a:lnTo>
                    <a:lnTo>
                      <a:pt x="387" y="1788"/>
                    </a:lnTo>
                    <a:lnTo>
                      <a:pt x="358" y="1814"/>
                    </a:lnTo>
                    <a:lnTo>
                      <a:pt x="328" y="1826"/>
                    </a:lnTo>
                    <a:lnTo>
                      <a:pt x="319" y="1860"/>
                    </a:lnTo>
                    <a:lnTo>
                      <a:pt x="285" y="1826"/>
                    </a:lnTo>
                    <a:lnTo>
                      <a:pt x="233" y="1841"/>
                    </a:lnTo>
                    <a:lnTo>
                      <a:pt x="210" y="1817"/>
                    </a:lnTo>
                    <a:lnTo>
                      <a:pt x="176" y="1802"/>
                    </a:lnTo>
                    <a:lnTo>
                      <a:pt x="153" y="1769"/>
                    </a:lnTo>
                    <a:lnTo>
                      <a:pt x="92" y="1763"/>
                    </a:lnTo>
                    <a:lnTo>
                      <a:pt x="60" y="1730"/>
                    </a:lnTo>
                    <a:lnTo>
                      <a:pt x="37" y="1698"/>
                    </a:lnTo>
                    <a:lnTo>
                      <a:pt x="0" y="1670"/>
                    </a:lnTo>
                    <a:lnTo>
                      <a:pt x="683" y="1737"/>
                    </a:lnTo>
                    <a:lnTo>
                      <a:pt x="661" y="1690"/>
                    </a:lnTo>
                    <a:lnTo>
                      <a:pt x="602" y="1666"/>
                    </a:lnTo>
                    <a:lnTo>
                      <a:pt x="576" y="1690"/>
                    </a:lnTo>
                    <a:lnTo>
                      <a:pt x="621" y="1722"/>
                    </a:lnTo>
                    <a:lnTo>
                      <a:pt x="613" y="1757"/>
                    </a:lnTo>
                    <a:lnTo>
                      <a:pt x="570" y="1780"/>
                    </a:lnTo>
                    <a:lnTo>
                      <a:pt x="599" y="1800"/>
                    </a:lnTo>
                    <a:lnTo>
                      <a:pt x="635" y="1801"/>
                    </a:lnTo>
                    <a:lnTo>
                      <a:pt x="644" y="1766"/>
                    </a:lnTo>
                    <a:lnTo>
                      <a:pt x="679" y="1779"/>
                    </a:lnTo>
                    <a:lnTo>
                      <a:pt x="691" y="1826"/>
                    </a:lnTo>
                    <a:lnTo>
                      <a:pt x="742" y="1848"/>
                    </a:lnTo>
                    <a:lnTo>
                      <a:pt x="743" y="1793"/>
                    </a:lnTo>
                    <a:lnTo>
                      <a:pt x="783" y="1794"/>
                    </a:lnTo>
                    <a:lnTo>
                      <a:pt x="788" y="1828"/>
                    </a:lnTo>
                    <a:lnTo>
                      <a:pt x="802" y="1859"/>
                    </a:lnTo>
                    <a:lnTo>
                      <a:pt x="840" y="1886"/>
                    </a:lnTo>
                    <a:lnTo>
                      <a:pt x="881" y="1834"/>
                    </a:lnTo>
                    <a:lnTo>
                      <a:pt x="904" y="1789"/>
                    </a:lnTo>
                    <a:lnTo>
                      <a:pt x="919" y="1744"/>
                    </a:lnTo>
                    <a:lnTo>
                      <a:pt x="880" y="1726"/>
                    </a:lnTo>
                    <a:lnTo>
                      <a:pt x="879" y="1692"/>
                    </a:lnTo>
                    <a:lnTo>
                      <a:pt x="863" y="1728"/>
                    </a:lnTo>
                    <a:lnTo>
                      <a:pt x="821" y="1733"/>
                    </a:lnTo>
                    <a:lnTo>
                      <a:pt x="776" y="1714"/>
                    </a:lnTo>
                    <a:lnTo>
                      <a:pt x="757" y="1676"/>
                    </a:lnTo>
                    <a:lnTo>
                      <a:pt x="756" y="1642"/>
                    </a:lnTo>
                    <a:lnTo>
                      <a:pt x="723" y="1657"/>
                    </a:lnTo>
                    <a:lnTo>
                      <a:pt x="677" y="1687"/>
                    </a:lnTo>
                    <a:lnTo>
                      <a:pt x="683" y="1737"/>
                    </a:lnTo>
                    <a:lnTo>
                      <a:pt x="0" y="1670"/>
                    </a:lnTo>
                    <a:close/>
                  </a:path>
                </a:pathLst>
              </a:custGeom>
              <a:solidFill>
                <a:srgbClr val="FDA9B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8" name="Freeform 562"/>
              <p:cNvSpPr>
                <a:spLocks/>
              </p:cNvSpPr>
              <p:nvPr/>
            </p:nvSpPr>
            <p:spPr bwMode="auto">
              <a:xfrm>
                <a:off x="4337050" y="5527675"/>
                <a:ext cx="282575" cy="490538"/>
              </a:xfrm>
              <a:custGeom>
                <a:avLst/>
                <a:gdLst>
                  <a:gd name="T0" fmla="*/ 15 w 379"/>
                  <a:gd name="T1" fmla="*/ 555 h 652"/>
                  <a:gd name="T2" fmla="*/ 36 w 379"/>
                  <a:gd name="T3" fmla="*/ 533 h 652"/>
                  <a:gd name="T4" fmla="*/ 84 w 379"/>
                  <a:gd name="T5" fmla="*/ 503 h 652"/>
                  <a:gd name="T6" fmla="*/ 130 w 379"/>
                  <a:gd name="T7" fmla="*/ 454 h 652"/>
                  <a:gd name="T8" fmla="*/ 131 w 379"/>
                  <a:gd name="T9" fmla="*/ 435 h 652"/>
                  <a:gd name="T10" fmla="*/ 107 w 379"/>
                  <a:gd name="T11" fmla="*/ 392 h 652"/>
                  <a:gd name="T12" fmla="*/ 112 w 379"/>
                  <a:gd name="T13" fmla="*/ 328 h 652"/>
                  <a:gd name="T14" fmla="*/ 114 w 379"/>
                  <a:gd name="T15" fmla="*/ 287 h 652"/>
                  <a:gd name="T16" fmla="*/ 138 w 379"/>
                  <a:gd name="T17" fmla="*/ 249 h 652"/>
                  <a:gd name="T18" fmla="*/ 132 w 379"/>
                  <a:gd name="T19" fmla="*/ 222 h 652"/>
                  <a:gd name="T20" fmla="*/ 155 w 379"/>
                  <a:gd name="T21" fmla="*/ 206 h 652"/>
                  <a:gd name="T22" fmla="*/ 137 w 379"/>
                  <a:gd name="T23" fmla="*/ 194 h 652"/>
                  <a:gd name="T24" fmla="*/ 106 w 379"/>
                  <a:gd name="T25" fmla="*/ 192 h 652"/>
                  <a:gd name="T26" fmla="*/ 98 w 379"/>
                  <a:gd name="T27" fmla="*/ 169 h 652"/>
                  <a:gd name="T28" fmla="*/ 117 w 379"/>
                  <a:gd name="T29" fmla="*/ 121 h 652"/>
                  <a:gd name="T30" fmla="*/ 111 w 379"/>
                  <a:gd name="T31" fmla="*/ 93 h 652"/>
                  <a:gd name="T32" fmla="*/ 100 w 379"/>
                  <a:gd name="T33" fmla="*/ 41 h 652"/>
                  <a:gd name="T34" fmla="*/ 123 w 379"/>
                  <a:gd name="T35" fmla="*/ 0 h 652"/>
                  <a:gd name="T36" fmla="*/ 160 w 379"/>
                  <a:gd name="T37" fmla="*/ 48 h 652"/>
                  <a:gd name="T38" fmla="*/ 240 w 379"/>
                  <a:gd name="T39" fmla="*/ 70 h 652"/>
                  <a:gd name="T40" fmla="*/ 300 w 379"/>
                  <a:gd name="T41" fmla="*/ 99 h 652"/>
                  <a:gd name="T42" fmla="*/ 325 w 379"/>
                  <a:gd name="T43" fmla="*/ 171 h 652"/>
                  <a:gd name="T44" fmla="*/ 340 w 379"/>
                  <a:gd name="T45" fmla="*/ 276 h 652"/>
                  <a:gd name="T46" fmla="*/ 379 w 379"/>
                  <a:gd name="T47" fmla="*/ 341 h 652"/>
                  <a:gd name="T48" fmla="*/ 334 w 379"/>
                  <a:gd name="T49" fmla="*/ 387 h 652"/>
                  <a:gd name="T50" fmla="*/ 287 w 379"/>
                  <a:gd name="T51" fmla="*/ 468 h 652"/>
                  <a:gd name="T52" fmla="*/ 220 w 379"/>
                  <a:gd name="T53" fmla="*/ 532 h 652"/>
                  <a:gd name="T54" fmla="*/ 202 w 379"/>
                  <a:gd name="T55" fmla="*/ 590 h 652"/>
                  <a:gd name="T56" fmla="*/ 143 w 379"/>
                  <a:gd name="T57" fmla="*/ 608 h 652"/>
                  <a:gd name="T58" fmla="*/ 123 w 379"/>
                  <a:gd name="T59" fmla="*/ 600 h 652"/>
                  <a:gd name="T60" fmla="*/ 71 w 379"/>
                  <a:gd name="T61" fmla="*/ 623 h 652"/>
                  <a:gd name="T62" fmla="*/ 53 w 379"/>
                  <a:gd name="T63" fmla="*/ 652 h 652"/>
                  <a:gd name="T64" fmla="*/ 26 w 379"/>
                  <a:gd name="T65" fmla="*/ 634 h 652"/>
                  <a:gd name="T66" fmla="*/ 3 w 379"/>
                  <a:gd name="T67" fmla="*/ 612 h 652"/>
                  <a:gd name="T68" fmla="*/ 0 w 379"/>
                  <a:gd name="T69" fmla="*/ 570 h 6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79"/>
                  <a:gd name="T106" fmla="*/ 0 h 652"/>
                  <a:gd name="T107" fmla="*/ 379 w 379"/>
                  <a:gd name="T108" fmla="*/ 652 h 6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79" h="652">
                    <a:moveTo>
                      <a:pt x="0" y="570"/>
                    </a:moveTo>
                    <a:lnTo>
                      <a:pt x="15" y="555"/>
                    </a:lnTo>
                    <a:lnTo>
                      <a:pt x="26" y="530"/>
                    </a:lnTo>
                    <a:lnTo>
                      <a:pt x="36" y="533"/>
                    </a:lnTo>
                    <a:lnTo>
                      <a:pt x="49" y="527"/>
                    </a:lnTo>
                    <a:lnTo>
                      <a:pt x="84" y="503"/>
                    </a:lnTo>
                    <a:lnTo>
                      <a:pt x="88" y="485"/>
                    </a:lnTo>
                    <a:lnTo>
                      <a:pt x="130" y="454"/>
                    </a:lnTo>
                    <a:lnTo>
                      <a:pt x="121" y="440"/>
                    </a:lnTo>
                    <a:lnTo>
                      <a:pt x="131" y="435"/>
                    </a:lnTo>
                    <a:lnTo>
                      <a:pt x="140" y="420"/>
                    </a:lnTo>
                    <a:lnTo>
                      <a:pt x="107" y="392"/>
                    </a:lnTo>
                    <a:lnTo>
                      <a:pt x="127" y="352"/>
                    </a:lnTo>
                    <a:lnTo>
                      <a:pt x="112" y="328"/>
                    </a:lnTo>
                    <a:lnTo>
                      <a:pt x="103" y="341"/>
                    </a:lnTo>
                    <a:lnTo>
                      <a:pt x="114" y="287"/>
                    </a:lnTo>
                    <a:lnTo>
                      <a:pt x="147" y="270"/>
                    </a:lnTo>
                    <a:lnTo>
                      <a:pt x="138" y="249"/>
                    </a:lnTo>
                    <a:lnTo>
                      <a:pt x="132" y="250"/>
                    </a:lnTo>
                    <a:lnTo>
                      <a:pt x="132" y="222"/>
                    </a:lnTo>
                    <a:lnTo>
                      <a:pt x="149" y="217"/>
                    </a:lnTo>
                    <a:lnTo>
                      <a:pt x="155" y="206"/>
                    </a:lnTo>
                    <a:lnTo>
                      <a:pt x="143" y="189"/>
                    </a:lnTo>
                    <a:lnTo>
                      <a:pt x="137" y="194"/>
                    </a:lnTo>
                    <a:lnTo>
                      <a:pt x="121" y="174"/>
                    </a:lnTo>
                    <a:lnTo>
                      <a:pt x="106" y="192"/>
                    </a:lnTo>
                    <a:lnTo>
                      <a:pt x="77" y="167"/>
                    </a:lnTo>
                    <a:lnTo>
                      <a:pt x="98" y="169"/>
                    </a:lnTo>
                    <a:lnTo>
                      <a:pt x="107" y="122"/>
                    </a:lnTo>
                    <a:lnTo>
                      <a:pt x="117" y="121"/>
                    </a:lnTo>
                    <a:lnTo>
                      <a:pt x="123" y="110"/>
                    </a:lnTo>
                    <a:lnTo>
                      <a:pt x="111" y="93"/>
                    </a:lnTo>
                    <a:lnTo>
                      <a:pt x="118" y="62"/>
                    </a:lnTo>
                    <a:lnTo>
                      <a:pt x="100" y="41"/>
                    </a:lnTo>
                    <a:lnTo>
                      <a:pt x="101" y="27"/>
                    </a:lnTo>
                    <a:lnTo>
                      <a:pt x="123" y="0"/>
                    </a:lnTo>
                    <a:lnTo>
                      <a:pt x="137" y="14"/>
                    </a:lnTo>
                    <a:lnTo>
                      <a:pt x="160" y="48"/>
                    </a:lnTo>
                    <a:lnTo>
                      <a:pt x="189" y="70"/>
                    </a:lnTo>
                    <a:lnTo>
                      <a:pt x="240" y="70"/>
                    </a:lnTo>
                    <a:lnTo>
                      <a:pt x="274" y="77"/>
                    </a:lnTo>
                    <a:lnTo>
                      <a:pt x="300" y="99"/>
                    </a:lnTo>
                    <a:lnTo>
                      <a:pt x="301" y="140"/>
                    </a:lnTo>
                    <a:lnTo>
                      <a:pt x="325" y="171"/>
                    </a:lnTo>
                    <a:lnTo>
                      <a:pt x="349" y="236"/>
                    </a:lnTo>
                    <a:lnTo>
                      <a:pt x="340" y="276"/>
                    </a:lnTo>
                    <a:lnTo>
                      <a:pt x="354" y="317"/>
                    </a:lnTo>
                    <a:lnTo>
                      <a:pt x="379" y="341"/>
                    </a:lnTo>
                    <a:lnTo>
                      <a:pt x="362" y="373"/>
                    </a:lnTo>
                    <a:lnTo>
                      <a:pt x="334" y="387"/>
                    </a:lnTo>
                    <a:lnTo>
                      <a:pt x="328" y="429"/>
                    </a:lnTo>
                    <a:lnTo>
                      <a:pt x="287" y="468"/>
                    </a:lnTo>
                    <a:lnTo>
                      <a:pt x="255" y="527"/>
                    </a:lnTo>
                    <a:lnTo>
                      <a:pt x="220" y="532"/>
                    </a:lnTo>
                    <a:lnTo>
                      <a:pt x="198" y="558"/>
                    </a:lnTo>
                    <a:lnTo>
                      <a:pt x="202" y="590"/>
                    </a:lnTo>
                    <a:lnTo>
                      <a:pt x="164" y="624"/>
                    </a:lnTo>
                    <a:lnTo>
                      <a:pt x="143" y="608"/>
                    </a:lnTo>
                    <a:lnTo>
                      <a:pt x="130" y="613"/>
                    </a:lnTo>
                    <a:lnTo>
                      <a:pt x="123" y="600"/>
                    </a:lnTo>
                    <a:lnTo>
                      <a:pt x="77" y="614"/>
                    </a:lnTo>
                    <a:lnTo>
                      <a:pt x="71" y="623"/>
                    </a:lnTo>
                    <a:lnTo>
                      <a:pt x="74" y="629"/>
                    </a:lnTo>
                    <a:lnTo>
                      <a:pt x="53" y="652"/>
                    </a:lnTo>
                    <a:lnTo>
                      <a:pt x="35" y="636"/>
                    </a:lnTo>
                    <a:lnTo>
                      <a:pt x="26" y="634"/>
                    </a:lnTo>
                    <a:lnTo>
                      <a:pt x="25" y="624"/>
                    </a:lnTo>
                    <a:lnTo>
                      <a:pt x="3" y="612"/>
                    </a:lnTo>
                    <a:lnTo>
                      <a:pt x="23" y="582"/>
                    </a:lnTo>
                    <a:lnTo>
                      <a:pt x="0" y="570"/>
                    </a:lnTo>
                    <a:close/>
                  </a:path>
                </a:pathLst>
              </a:custGeom>
              <a:solidFill>
                <a:srgbClr val="F0DEC5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9" name="Freeform 564"/>
              <p:cNvSpPr>
                <a:spLocks/>
              </p:cNvSpPr>
              <p:nvPr/>
            </p:nvSpPr>
            <p:spPr bwMode="auto">
              <a:xfrm>
                <a:off x="6480175" y="2717799"/>
                <a:ext cx="41275" cy="46038"/>
              </a:xfrm>
              <a:custGeom>
                <a:avLst/>
                <a:gdLst>
                  <a:gd name="T0" fmla="*/ 0 w 46"/>
                  <a:gd name="T1" fmla="*/ 5 h 58"/>
                  <a:gd name="T2" fmla="*/ 31 w 46"/>
                  <a:gd name="T3" fmla="*/ 0 h 58"/>
                  <a:gd name="T4" fmla="*/ 46 w 46"/>
                  <a:gd name="T5" fmla="*/ 30 h 58"/>
                  <a:gd name="T6" fmla="*/ 31 w 46"/>
                  <a:gd name="T7" fmla="*/ 58 h 58"/>
                  <a:gd name="T8" fmla="*/ 0 w 46"/>
                  <a:gd name="T9" fmla="*/ 5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58"/>
                  <a:gd name="T17" fmla="*/ 46 w 46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58">
                    <a:moveTo>
                      <a:pt x="0" y="5"/>
                    </a:moveTo>
                    <a:lnTo>
                      <a:pt x="31" y="0"/>
                    </a:lnTo>
                    <a:lnTo>
                      <a:pt x="46" y="30"/>
                    </a:lnTo>
                    <a:lnTo>
                      <a:pt x="31" y="5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E5EBA2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0" name="Freeform 565"/>
              <p:cNvSpPr>
                <a:spLocks/>
              </p:cNvSpPr>
              <p:nvPr/>
            </p:nvSpPr>
            <p:spPr bwMode="auto">
              <a:xfrm>
                <a:off x="6569075" y="2408237"/>
                <a:ext cx="177800" cy="90487"/>
              </a:xfrm>
              <a:custGeom>
                <a:avLst/>
                <a:gdLst>
                  <a:gd name="T0" fmla="*/ 0 w 237"/>
                  <a:gd name="T1" fmla="*/ 40 h 121"/>
                  <a:gd name="T2" fmla="*/ 23 w 237"/>
                  <a:gd name="T3" fmla="*/ 65 h 121"/>
                  <a:gd name="T4" fmla="*/ 61 w 237"/>
                  <a:gd name="T5" fmla="*/ 62 h 121"/>
                  <a:gd name="T6" fmla="*/ 95 w 237"/>
                  <a:gd name="T7" fmla="*/ 18 h 121"/>
                  <a:gd name="T8" fmla="*/ 123 w 237"/>
                  <a:gd name="T9" fmla="*/ 43 h 121"/>
                  <a:gd name="T10" fmla="*/ 145 w 237"/>
                  <a:gd name="T11" fmla="*/ 15 h 121"/>
                  <a:gd name="T12" fmla="*/ 186 w 237"/>
                  <a:gd name="T13" fmla="*/ 0 h 121"/>
                  <a:gd name="T14" fmla="*/ 216 w 237"/>
                  <a:gd name="T15" fmla="*/ 8 h 121"/>
                  <a:gd name="T16" fmla="*/ 237 w 237"/>
                  <a:gd name="T17" fmla="*/ 26 h 121"/>
                  <a:gd name="T18" fmla="*/ 211 w 237"/>
                  <a:gd name="T19" fmla="*/ 91 h 121"/>
                  <a:gd name="T20" fmla="*/ 153 w 237"/>
                  <a:gd name="T21" fmla="*/ 121 h 121"/>
                  <a:gd name="T22" fmla="*/ 18 w 237"/>
                  <a:gd name="T23" fmla="*/ 112 h 121"/>
                  <a:gd name="T24" fmla="*/ 0 w 237"/>
                  <a:gd name="T25" fmla="*/ 40 h 1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7"/>
                  <a:gd name="T40" fmla="*/ 0 h 121"/>
                  <a:gd name="T41" fmla="*/ 237 w 237"/>
                  <a:gd name="T42" fmla="*/ 121 h 1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7" h="121">
                    <a:moveTo>
                      <a:pt x="0" y="40"/>
                    </a:moveTo>
                    <a:lnTo>
                      <a:pt x="23" y="65"/>
                    </a:lnTo>
                    <a:lnTo>
                      <a:pt x="61" y="62"/>
                    </a:lnTo>
                    <a:lnTo>
                      <a:pt x="95" y="18"/>
                    </a:lnTo>
                    <a:lnTo>
                      <a:pt x="123" y="43"/>
                    </a:lnTo>
                    <a:lnTo>
                      <a:pt x="145" y="15"/>
                    </a:lnTo>
                    <a:lnTo>
                      <a:pt x="186" y="0"/>
                    </a:lnTo>
                    <a:lnTo>
                      <a:pt x="216" y="8"/>
                    </a:lnTo>
                    <a:lnTo>
                      <a:pt x="237" y="26"/>
                    </a:lnTo>
                    <a:lnTo>
                      <a:pt x="211" y="91"/>
                    </a:lnTo>
                    <a:lnTo>
                      <a:pt x="153" y="121"/>
                    </a:lnTo>
                    <a:lnTo>
                      <a:pt x="18" y="11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E5EBA2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1" name="Freeform 566"/>
              <p:cNvSpPr>
                <a:spLocks/>
              </p:cNvSpPr>
              <p:nvPr/>
            </p:nvSpPr>
            <p:spPr bwMode="auto">
              <a:xfrm>
                <a:off x="6538913" y="2232024"/>
                <a:ext cx="23812" cy="20638"/>
              </a:xfrm>
              <a:custGeom>
                <a:avLst/>
                <a:gdLst>
                  <a:gd name="T0" fmla="*/ 0 w 29"/>
                  <a:gd name="T1" fmla="*/ 28 h 28"/>
                  <a:gd name="T2" fmla="*/ 20 w 29"/>
                  <a:gd name="T3" fmla="*/ 0 h 28"/>
                  <a:gd name="T4" fmla="*/ 29 w 29"/>
                  <a:gd name="T5" fmla="*/ 27 h 28"/>
                  <a:gd name="T6" fmla="*/ 0 w 29"/>
                  <a:gd name="T7" fmla="*/ 28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28"/>
                  <a:gd name="T14" fmla="*/ 29 w 29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28">
                    <a:moveTo>
                      <a:pt x="0" y="28"/>
                    </a:moveTo>
                    <a:lnTo>
                      <a:pt x="20" y="0"/>
                    </a:lnTo>
                    <a:lnTo>
                      <a:pt x="29" y="27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E5EBA2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" name="Freeform 567"/>
              <p:cNvSpPr>
                <a:spLocks/>
              </p:cNvSpPr>
              <p:nvPr/>
            </p:nvSpPr>
            <p:spPr bwMode="auto">
              <a:xfrm>
                <a:off x="6521450" y="2735262"/>
                <a:ext cx="133350" cy="112712"/>
              </a:xfrm>
              <a:custGeom>
                <a:avLst/>
                <a:gdLst>
                  <a:gd name="T0" fmla="*/ 21 w 179"/>
                  <a:gd name="T1" fmla="*/ 27 h 151"/>
                  <a:gd name="T2" fmla="*/ 52 w 179"/>
                  <a:gd name="T3" fmla="*/ 0 h 151"/>
                  <a:gd name="T4" fmla="*/ 85 w 179"/>
                  <a:gd name="T5" fmla="*/ 3 h 151"/>
                  <a:gd name="T6" fmla="*/ 143 w 179"/>
                  <a:gd name="T7" fmla="*/ 22 h 151"/>
                  <a:gd name="T8" fmla="*/ 179 w 179"/>
                  <a:gd name="T9" fmla="*/ 70 h 151"/>
                  <a:gd name="T10" fmla="*/ 132 w 179"/>
                  <a:gd name="T11" fmla="*/ 99 h 151"/>
                  <a:gd name="T12" fmla="*/ 40 w 179"/>
                  <a:gd name="T13" fmla="*/ 113 h 151"/>
                  <a:gd name="T14" fmla="*/ 0 w 179"/>
                  <a:gd name="T15" fmla="*/ 151 h 151"/>
                  <a:gd name="T16" fmla="*/ 12 w 179"/>
                  <a:gd name="T17" fmla="*/ 124 h 151"/>
                  <a:gd name="T18" fmla="*/ 21 w 179"/>
                  <a:gd name="T19" fmla="*/ 94 h 151"/>
                  <a:gd name="T20" fmla="*/ 10 w 179"/>
                  <a:gd name="T21" fmla="*/ 60 h 151"/>
                  <a:gd name="T22" fmla="*/ 21 w 179"/>
                  <a:gd name="T23" fmla="*/ 27 h 1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9"/>
                  <a:gd name="T37" fmla="*/ 0 h 151"/>
                  <a:gd name="T38" fmla="*/ 179 w 179"/>
                  <a:gd name="T39" fmla="*/ 151 h 1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9" h="151">
                    <a:moveTo>
                      <a:pt x="21" y="27"/>
                    </a:moveTo>
                    <a:lnTo>
                      <a:pt x="52" y="0"/>
                    </a:lnTo>
                    <a:lnTo>
                      <a:pt x="85" y="3"/>
                    </a:lnTo>
                    <a:lnTo>
                      <a:pt x="143" y="22"/>
                    </a:lnTo>
                    <a:lnTo>
                      <a:pt x="179" y="70"/>
                    </a:lnTo>
                    <a:lnTo>
                      <a:pt x="132" y="99"/>
                    </a:lnTo>
                    <a:lnTo>
                      <a:pt x="40" y="113"/>
                    </a:lnTo>
                    <a:lnTo>
                      <a:pt x="0" y="151"/>
                    </a:lnTo>
                    <a:lnTo>
                      <a:pt x="12" y="124"/>
                    </a:lnTo>
                    <a:lnTo>
                      <a:pt x="21" y="94"/>
                    </a:lnTo>
                    <a:lnTo>
                      <a:pt x="10" y="60"/>
                    </a:lnTo>
                    <a:lnTo>
                      <a:pt x="21" y="27"/>
                    </a:lnTo>
                    <a:close/>
                  </a:path>
                </a:pathLst>
              </a:custGeom>
              <a:solidFill>
                <a:srgbClr val="E5EBA2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" name="Freeform 568"/>
              <p:cNvSpPr>
                <a:spLocks/>
              </p:cNvSpPr>
              <p:nvPr/>
            </p:nvSpPr>
            <p:spPr bwMode="auto">
              <a:xfrm>
                <a:off x="6756400" y="2290762"/>
                <a:ext cx="0" cy="0"/>
              </a:xfrm>
              <a:custGeom>
                <a:avLst/>
                <a:gdLst>
                  <a:gd name="T0" fmla="*/ 0 w 3"/>
                  <a:gd name="T1" fmla="*/ 2 h 6"/>
                  <a:gd name="T2" fmla="*/ 3 w 3"/>
                  <a:gd name="T3" fmla="*/ 0 h 6"/>
                  <a:gd name="T4" fmla="*/ 2 w 3"/>
                  <a:gd name="T5" fmla="*/ 6 h 6"/>
                  <a:gd name="T6" fmla="*/ 0 w 3"/>
                  <a:gd name="T7" fmla="*/ 2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6"/>
                  <a:gd name="T14" fmla="*/ 3 w 3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6">
                    <a:moveTo>
                      <a:pt x="0" y="2"/>
                    </a:moveTo>
                    <a:lnTo>
                      <a:pt x="3" y="0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5EBA2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4" name="Freeform 569"/>
              <p:cNvSpPr>
                <a:spLocks/>
              </p:cNvSpPr>
              <p:nvPr/>
            </p:nvSpPr>
            <p:spPr bwMode="auto">
              <a:xfrm>
                <a:off x="6316663" y="2819399"/>
                <a:ext cx="46037" cy="20638"/>
              </a:xfrm>
              <a:custGeom>
                <a:avLst/>
                <a:gdLst>
                  <a:gd name="T0" fmla="*/ 0 w 64"/>
                  <a:gd name="T1" fmla="*/ 0 h 27"/>
                  <a:gd name="T2" fmla="*/ 31 w 64"/>
                  <a:gd name="T3" fmla="*/ 9 h 27"/>
                  <a:gd name="T4" fmla="*/ 64 w 64"/>
                  <a:gd name="T5" fmla="*/ 27 h 27"/>
                  <a:gd name="T6" fmla="*/ 0 w 64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27"/>
                  <a:gd name="T14" fmla="*/ 64 w 64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27">
                    <a:moveTo>
                      <a:pt x="0" y="0"/>
                    </a:moveTo>
                    <a:lnTo>
                      <a:pt x="31" y="9"/>
                    </a:lnTo>
                    <a:lnTo>
                      <a:pt x="64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EBA2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5" name="Freeform 570"/>
              <p:cNvSpPr>
                <a:spLocks/>
              </p:cNvSpPr>
              <p:nvPr/>
            </p:nvSpPr>
            <p:spPr bwMode="auto">
              <a:xfrm>
                <a:off x="6221413" y="2600324"/>
                <a:ext cx="42862" cy="60325"/>
              </a:xfrm>
              <a:custGeom>
                <a:avLst/>
                <a:gdLst>
                  <a:gd name="T0" fmla="*/ 0 w 55"/>
                  <a:gd name="T1" fmla="*/ 0 h 81"/>
                  <a:gd name="T2" fmla="*/ 45 w 55"/>
                  <a:gd name="T3" fmla="*/ 35 h 81"/>
                  <a:gd name="T4" fmla="*/ 55 w 55"/>
                  <a:gd name="T5" fmla="*/ 70 h 81"/>
                  <a:gd name="T6" fmla="*/ 29 w 55"/>
                  <a:gd name="T7" fmla="*/ 81 h 81"/>
                  <a:gd name="T8" fmla="*/ 13 w 55"/>
                  <a:gd name="T9" fmla="*/ 43 h 81"/>
                  <a:gd name="T10" fmla="*/ 0 w 55"/>
                  <a:gd name="T11" fmla="*/ 0 h 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"/>
                  <a:gd name="T19" fmla="*/ 0 h 81"/>
                  <a:gd name="T20" fmla="*/ 55 w 55"/>
                  <a:gd name="T21" fmla="*/ 81 h 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" h="81">
                    <a:moveTo>
                      <a:pt x="0" y="0"/>
                    </a:moveTo>
                    <a:lnTo>
                      <a:pt x="45" y="35"/>
                    </a:lnTo>
                    <a:lnTo>
                      <a:pt x="55" y="70"/>
                    </a:lnTo>
                    <a:lnTo>
                      <a:pt x="29" y="81"/>
                    </a:lnTo>
                    <a:lnTo>
                      <a:pt x="13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EBA2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" name="Freeform 571"/>
              <p:cNvSpPr>
                <a:spLocks/>
              </p:cNvSpPr>
              <p:nvPr/>
            </p:nvSpPr>
            <p:spPr bwMode="auto">
              <a:xfrm>
                <a:off x="5468938" y="3071812"/>
                <a:ext cx="65087" cy="60325"/>
              </a:xfrm>
              <a:custGeom>
                <a:avLst/>
                <a:gdLst>
                  <a:gd name="T0" fmla="*/ 23 w 89"/>
                  <a:gd name="T1" fmla="*/ 23 h 77"/>
                  <a:gd name="T2" fmla="*/ 65 w 89"/>
                  <a:gd name="T3" fmla="*/ 0 h 77"/>
                  <a:gd name="T4" fmla="*/ 89 w 89"/>
                  <a:gd name="T5" fmla="*/ 39 h 77"/>
                  <a:gd name="T6" fmla="*/ 71 w 89"/>
                  <a:gd name="T7" fmla="*/ 76 h 77"/>
                  <a:gd name="T8" fmla="*/ 40 w 89"/>
                  <a:gd name="T9" fmla="*/ 77 h 77"/>
                  <a:gd name="T10" fmla="*/ 0 w 89"/>
                  <a:gd name="T11" fmla="*/ 51 h 77"/>
                  <a:gd name="T12" fmla="*/ 23 w 89"/>
                  <a:gd name="T13" fmla="*/ 23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77"/>
                  <a:gd name="T23" fmla="*/ 89 w 89"/>
                  <a:gd name="T24" fmla="*/ 77 h 7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77">
                    <a:moveTo>
                      <a:pt x="23" y="23"/>
                    </a:moveTo>
                    <a:lnTo>
                      <a:pt x="65" y="0"/>
                    </a:lnTo>
                    <a:lnTo>
                      <a:pt x="89" y="39"/>
                    </a:lnTo>
                    <a:lnTo>
                      <a:pt x="71" y="76"/>
                    </a:lnTo>
                    <a:lnTo>
                      <a:pt x="40" y="77"/>
                    </a:lnTo>
                    <a:lnTo>
                      <a:pt x="0" y="51"/>
                    </a:lnTo>
                    <a:lnTo>
                      <a:pt x="23" y="23"/>
                    </a:lnTo>
                    <a:close/>
                  </a:path>
                </a:pathLst>
              </a:custGeom>
              <a:solidFill>
                <a:srgbClr val="FDA9B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7" name="Freeform 572"/>
              <p:cNvSpPr>
                <a:spLocks/>
              </p:cNvSpPr>
              <p:nvPr/>
            </p:nvSpPr>
            <p:spPr bwMode="auto">
              <a:xfrm>
                <a:off x="6275388" y="2459037"/>
                <a:ext cx="273050" cy="247650"/>
              </a:xfrm>
              <a:custGeom>
                <a:avLst/>
                <a:gdLst>
                  <a:gd name="T0" fmla="*/ 60 w 365"/>
                  <a:gd name="T1" fmla="*/ 71 h 324"/>
                  <a:gd name="T2" fmla="*/ 93 w 365"/>
                  <a:gd name="T3" fmla="*/ 75 h 324"/>
                  <a:gd name="T4" fmla="*/ 121 w 365"/>
                  <a:gd name="T5" fmla="*/ 101 h 324"/>
                  <a:gd name="T6" fmla="*/ 171 w 365"/>
                  <a:gd name="T7" fmla="*/ 112 h 324"/>
                  <a:gd name="T8" fmla="*/ 150 w 365"/>
                  <a:gd name="T9" fmla="*/ 74 h 324"/>
                  <a:gd name="T10" fmla="*/ 129 w 365"/>
                  <a:gd name="T11" fmla="*/ 42 h 324"/>
                  <a:gd name="T12" fmla="*/ 159 w 365"/>
                  <a:gd name="T13" fmla="*/ 27 h 324"/>
                  <a:gd name="T14" fmla="*/ 131 w 365"/>
                  <a:gd name="T15" fmla="*/ 4 h 324"/>
                  <a:gd name="T16" fmla="*/ 172 w 365"/>
                  <a:gd name="T17" fmla="*/ 10 h 324"/>
                  <a:gd name="T18" fmla="*/ 208 w 365"/>
                  <a:gd name="T19" fmla="*/ 28 h 324"/>
                  <a:gd name="T20" fmla="*/ 243 w 365"/>
                  <a:gd name="T21" fmla="*/ 23 h 324"/>
                  <a:gd name="T22" fmla="*/ 262 w 365"/>
                  <a:gd name="T23" fmla="*/ 0 h 324"/>
                  <a:gd name="T24" fmla="*/ 290 w 365"/>
                  <a:gd name="T25" fmla="*/ 9 h 324"/>
                  <a:gd name="T26" fmla="*/ 354 w 365"/>
                  <a:gd name="T27" fmla="*/ 17 h 324"/>
                  <a:gd name="T28" fmla="*/ 344 w 365"/>
                  <a:gd name="T29" fmla="*/ 56 h 324"/>
                  <a:gd name="T30" fmla="*/ 365 w 365"/>
                  <a:gd name="T31" fmla="*/ 99 h 324"/>
                  <a:gd name="T32" fmla="*/ 351 w 365"/>
                  <a:gd name="T33" fmla="*/ 137 h 324"/>
                  <a:gd name="T34" fmla="*/ 296 w 365"/>
                  <a:gd name="T35" fmla="*/ 140 h 324"/>
                  <a:gd name="T36" fmla="*/ 264 w 365"/>
                  <a:gd name="T37" fmla="*/ 119 h 324"/>
                  <a:gd name="T38" fmla="*/ 247 w 365"/>
                  <a:gd name="T39" fmla="*/ 91 h 324"/>
                  <a:gd name="T40" fmla="*/ 249 w 365"/>
                  <a:gd name="T41" fmla="*/ 52 h 324"/>
                  <a:gd name="T42" fmla="*/ 215 w 365"/>
                  <a:gd name="T43" fmla="*/ 60 h 324"/>
                  <a:gd name="T44" fmla="*/ 240 w 365"/>
                  <a:gd name="T45" fmla="*/ 120 h 324"/>
                  <a:gd name="T46" fmla="*/ 289 w 365"/>
                  <a:gd name="T47" fmla="*/ 155 h 324"/>
                  <a:gd name="T48" fmla="*/ 339 w 365"/>
                  <a:gd name="T49" fmla="*/ 151 h 324"/>
                  <a:gd name="T50" fmla="*/ 322 w 365"/>
                  <a:gd name="T51" fmla="*/ 185 h 324"/>
                  <a:gd name="T52" fmla="*/ 294 w 365"/>
                  <a:gd name="T53" fmla="*/ 209 h 324"/>
                  <a:gd name="T54" fmla="*/ 266 w 365"/>
                  <a:gd name="T55" fmla="*/ 191 h 324"/>
                  <a:gd name="T56" fmla="*/ 203 w 365"/>
                  <a:gd name="T57" fmla="*/ 269 h 324"/>
                  <a:gd name="T58" fmla="*/ 182 w 365"/>
                  <a:gd name="T59" fmla="*/ 250 h 324"/>
                  <a:gd name="T60" fmla="*/ 189 w 365"/>
                  <a:gd name="T61" fmla="*/ 292 h 324"/>
                  <a:gd name="T62" fmla="*/ 127 w 365"/>
                  <a:gd name="T63" fmla="*/ 324 h 324"/>
                  <a:gd name="T64" fmla="*/ 93 w 365"/>
                  <a:gd name="T65" fmla="*/ 298 h 324"/>
                  <a:gd name="T66" fmla="*/ 33 w 365"/>
                  <a:gd name="T67" fmla="*/ 270 h 324"/>
                  <a:gd name="T68" fmla="*/ 49 w 365"/>
                  <a:gd name="T69" fmla="*/ 247 h 324"/>
                  <a:gd name="T70" fmla="*/ 22 w 365"/>
                  <a:gd name="T71" fmla="*/ 199 h 324"/>
                  <a:gd name="T72" fmla="*/ 0 w 365"/>
                  <a:gd name="T73" fmla="*/ 179 h 324"/>
                  <a:gd name="T74" fmla="*/ 0 w 365"/>
                  <a:gd name="T75" fmla="*/ 148 h 324"/>
                  <a:gd name="T76" fmla="*/ 19 w 365"/>
                  <a:gd name="T77" fmla="*/ 112 h 324"/>
                  <a:gd name="T78" fmla="*/ 15 w 365"/>
                  <a:gd name="T79" fmla="*/ 75 h 324"/>
                  <a:gd name="T80" fmla="*/ 34 w 365"/>
                  <a:gd name="T81" fmla="*/ 54 h 324"/>
                  <a:gd name="T82" fmla="*/ 60 w 365"/>
                  <a:gd name="T83" fmla="*/ 71 h 32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65"/>
                  <a:gd name="T127" fmla="*/ 0 h 324"/>
                  <a:gd name="T128" fmla="*/ 365 w 365"/>
                  <a:gd name="T129" fmla="*/ 324 h 32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65" h="324">
                    <a:moveTo>
                      <a:pt x="60" y="71"/>
                    </a:moveTo>
                    <a:lnTo>
                      <a:pt x="93" y="75"/>
                    </a:lnTo>
                    <a:lnTo>
                      <a:pt x="121" y="101"/>
                    </a:lnTo>
                    <a:lnTo>
                      <a:pt x="171" y="112"/>
                    </a:lnTo>
                    <a:lnTo>
                      <a:pt x="150" y="74"/>
                    </a:lnTo>
                    <a:lnTo>
                      <a:pt x="129" y="42"/>
                    </a:lnTo>
                    <a:lnTo>
                      <a:pt x="159" y="27"/>
                    </a:lnTo>
                    <a:lnTo>
                      <a:pt x="131" y="4"/>
                    </a:lnTo>
                    <a:lnTo>
                      <a:pt x="172" y="10"/>
                    </a:lnTo>
                    <a:lnTo>
                      <a:pt x="208" y="28"/>
                    </a:lnTo>
                    <a:lnTo>
                      <a:pt x="243" y="23"/>
                    </a:lnTo>
                    <a:lnTo>
                      <a:pt x="262" y="0"/>
                    </a:lnTo>
                    <a:lnTo>
                      <a:pt x="290" y="9"/>
                    </a:lnTo>
                    <a:lnTo>
                      <a:pt x="354" y="17"/>
                    </a:lnTo>
                    <a:lnTo>
                      <a:pt x="344" y="56"/>
                    </a:lnTo>
                    <a:lnTo>
                      <a:pt x="365" y="99"/>
                    </a:lnTo>
                    <a:lnTo>
                      <a:pt x="351" y="137"/>
                    </a:lnTo>
                    <a:lnTo>
                      <a:pt x="296" y="140"/>
                    </a:lnTo>
                    <a:lnTo>
                      <a:pt x="264" y="119"/>
                    </a:lnTo>
                    <a:lnTo>
                      <a:pt x="247" y="91"/>
                    </a:lnTo>
                    <a:lnTo>
                      <a:pt x="249" y="52"/>
                    </a:lnTo>
                    <a:lnTo>
                      <a:pt x="215" y="60"/>
                    </a:lnTo>
                    <a:lnTo>
                      <a:pt x="240" y="120"/>
                    </a:lnTo>
                    <a:lnTo>
                      <a:pt x="289" y="155"/>
                    </a:lnTo>
                    <a:lnTo>
                      <a:pt x="339" y="151"/>
                    </a:lnTo>
                    <a:lnTo>
                      <a:pt x="322" y="185"/>
                    </a:lnTo>
                    <a:lnTo>
                      <a:pt x="294" y="209"/>
                    </a:lnTo>
                    <a:lnTo>
                      <a:pt x="266" y="191"/>
                    </a:lnTo>
                    <a:lnTo>
                      <a:pt x="203" y="269"/>
                    </a:lnTo>
                    <a:lnTo>
                      <a:pt x="182" y="250"/>
                    </a:lnTo>
                    <a:lnTo>
                      <a:pt x="189" y="292"/>
                    </a:lnTo>
                    <a:lnTo>
                      <a:pt x="127" y="324"/>
                    </a:lnTo>
                    <a:lnTo>
                      <a:pt x="93" y="298"/>
                    </a:lnTo>
                    <a:lnTo>
                      <a:pt x="33" y="270"/>
                    </a:lnTo>
                    <a:lnTo>
                      <a:pt x="49" y="247"/>
                    </a:lnTo>
                    <a:lnTo>
                      <a:pt x="22" y="199"/>
                    </a:lnTo>
                    <a:lnTo>
                      <a:pt x="0" y="179"/>
                    </a:lnTo>
                    <a:lnTo>
                      <a:pt x="0" y="148"/>
                    </a:lnTo>
                    <a:lnTo>
                      <a:pt x="19" y="112"/>
                    </a:lnTo>
                    <a:lnTo>
                      <a:pt x="15" y="75"/>
                    </a:lnTo>
                    <a:lnTo>
                      <a:pt x="34" y="54"/>
                    </a:lnTo>
                    <a:lnTo>
                      <a:pt x="60" y="71"/>
                    </a:lnTo>
                    <a:close/>
                  </a:path>
                </a:pathLst>
              </a:custGeom>
              <a:solidFill>
                <a:srgbClr val="E5EBA2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8" name="Freeform 574"/>
              <p:cNvSpPr>
                <a:spLocks/>
              </p:cNvSpPr>
              <p:nvPr/>
            </p:nvSpPr>
            <p:spPr bwMode="auto">
              <a:xfrm>
                <a:off x="4224338" y="3922713"/>
                <a:ext cx="1081087" cy="2055812"/>
              </a:xfrm>
              <a:custGeom>
                <a:avLst/>
                <a:gdLst>
                  <a:gd name="T0" fmla="*/ 42 w 1441"/>
                  <a:gd name="T1" fmla="*/ 66 h 2730"/>
                  <a:gd name="T2" fmla="*/ 66 w 1441"/>
                  <a:gd name="T3" fmla="*/ 0 h 2730"/>
                  <a:gd name="T4" fmla="*/ 172 w 1441"/>
                  <a:gd name="T5" fmla="*/ 195 h 2730"/>
                  <a:gd name="T6" fmla="*/ 298 w 1441"/>
                  <a:gd name="T7" fmla="*/ 160 h 2730"/>
                  <a:gd name="T8" fmla="*/ 448 w 1441"/>
                  <a:gd name="T9" fmla="*/ 208 h 2730"/>
                  <a:gd name="T10" fmla="*/ 589 w 1441"/>
                  <a:gd name="T11" fmla="*/ 219 h 2730"/>
                  <a:gd name="T12" fmla="*/ 471 w 1441"/>
                  <a:gd name="T13" fmla="*/ 390 h 2730"/>
                  <a:gd name="T14" fmla="*/ 420 w 1441"/>
                  <a:gd name="T15" fmla="*/ 538 h 2730"/>
                  <a:gd name="T16" fmla="*/ 454 w 1441"/>
                  <a:gd name="T17" fmla="*/ 669 h 2730"/>
                  <a:gd name="T18" fmla="*/ 547 w 1441"/>
                  <a:gd name="T19" fmla="*/ 732 h 2730"/>
                  <a:gd name="T20" fmla="*/ 596 w 1441"/>
                  <a:gd name="T21" fmla="*/ 852 h 2730"/>
                  <a:gd name="T22" fmla="*/ 451 w 1441"/>
                  <a:gd name="T23" fmla="*/ 1072 h 2730"/>
                  <a:gd name="T24" fmla="*/ 489 w 1441"/>
                  <a:gd name="T25" fmla="*/ 1187 h 2730"/>
                  <a:gd name="T26" fmla="*/ 573 w 1441"/>
                  <a:gd name="T27" fmla="*/ 1329 h 2730"/>
                  <a:gd name="T28" fmla="*/ 632 w 1441"/>
                  <a:gd name="T29" fmla="*/ 1237 h 2730"/>
                  <a:gd name="T30" fmla="*/ 778 w 1441"/>
                  <a:gd name="T31" fmla="*/ 1256 h 2730"/>
                  <a:gd name="T32" fmla="*/ 808 w 1441"/>
                  <a:gd name="T33" fmla="*/ 1382 h 2730"/>
                  <a:gd name="T34" fmla="*/ 815 w 1441"/>
                  <a:gd name="T35" fmla="*/ 1522 h 2730"/>
                  <a:gd name="T36" fmla="*/ 973 w 1441"/>
                  <a:gd name="T37" fmla="*/ 1550 h 2730"/>
                  <a:gd name="T38" fmla="*/ 1151 w 1441"/>
                  <a:gd name="T39" fmla="*/ 1500 h 2730"/>
                  <a:gd name="T40" fmla="*/ 1340 w 1441"/>
                  <a:gd name="T41" fmla="*/ 1490 h 2730"/>
                  <a:gd name="T42" fmla="*/ 1421 w 1441"/>
                  <a:gd name="T43" fmla="*/ 1591 h 2730"/>
                  <a:gd name="T44" fmla="*/ 1369 w 1441"/>
                  <a:gd name="T45" fmla="*/ 1733 h 2730"/>
                  <a:gd name="T46" fmla="*/ 1299 w 1441"/>
                  <a:gd name="T47" fmla="*/ 1865 h 2730"/>
                  <a:gd name="T48" fmla="*/ 1160 w 1441"/>
                  <a:gd name="T49" fmla="*/ 1831 h 2730"/>
                  <a:gd name="T50" fmla="*/ 1076 w 1441"/>
                  <a:gd name="T51" fmla="*/ 2011 h 2730"/>
                  <a:gd name="T52" fmla="*/ 989 w 1441"/>
                  <a:gd name="T53" fmla="*/ 2127 h 2730"/>
                  <a:gd name="T54" fmla="*/ 973 w 1441"/>
                  <a:gd name="T55" fmla="*/ 2333 h 2730"/>
                  <a:gd name="T56" fmla="*/ 961 w 1441"/>
                  <a:gd name="T57" fmla="*/ 2433 h 2730"/>
                  <a:gd name="T58" fmla="*/ 831 w 1441"/>
                  <a:gd name="T59" fmla="*/ 2492 h 2730"/>
                  <a:gd name="T60" fmla="*/ 595 w 1441"/>
                  <a:gd name="T61" fmla="*/ 2727 h 2730"/>
                  <a:gd name="T62" fmla="*/ 406 w 1441"/>
                  <a:gd name="T63" fmla="*/ 2666 h 2730"/>
                  <a:gd name="T64" fmla="*/ 513 w 1441"/>
                  <a:gd name="T65" fmla="*/ 2512 h 2730"/>
                  <a:gd name="T66" fmla="*/ 500 w 1441"/>
                  <a:gd name="T67" fmla="*/ 2375 h 2730"/>
                  <a:gd name="T68" fmla="*/ 425 w 1441"/>
                  <a:gd name="T69" fmla="*/ 2216 h 2730"/>
                  <a:gd name="T70" fmla="*/ 288 w 1441"/>
                  <a:gd name="T71" fmla="*/ 2153 h 2730"/>
                  <a:gd name="T72" fmla="*/ 283 w 1441"/>
                  <a:gd name="T73" fmla="*/ 2011 h 2730"/>
                  <a:gd name="T74" fmla="*/ 328 w 1441"/>
                  <a:gd name="T75" fmla="*/ 1842 h 2730"/>
                  <a:gd name="T76" fmla="*/ 252 w 1441"/>
                  <a:gd name="T77" fmla="*/ 1727 h 2730"/>
                  <a:gd name="T78" fmla="*/ 254 w 1441"/>
                  <a:gd name="T79" fmla="*/ 1546 h 2730"/>
                  <a:gd name="T80" fmla="*/ 15 w 1441"/>
                  <a:gd name="T81" fmla="*/ 1411 h 2730"/>
                  <a:gd name="T82" fmla="*/ 138 w 1441"/>
                  <a:gd name="T83" fmla="*/ 1183 h 2730"/>
                  <a:gd name="T84" fmla="*/ 41 w 1441"/>
                  <a:gd name="T85" fmla="*/ 1110 h 2730"/>
                  <a:gd name="T86" fmla="*/ 74 w 1441"/>
                  <a:gd name="T87" fmla="*/ 1013 h 2730"/>
                  <a:gd name="T88" fmla="*/ 138 w 1441"/>
                  <a:gd name="T89" fmla="*/ 864 h 2730"/>
                  <a:gd name="T90" fmla="*/ 127 w 1441"/>
                  <a:gd name="T91" fmla="*/ 783 h 2730"/>
                  <a:gd name="T92" fmla="*/ 137 w 1441"/>
                  <a:gd name="T93" fmla="*/ 604 h 2730"/>
                  <a:gd name="T94" fmla="*/ 115 w 1441"/>
                  <a:gd name="T95" fmla="*/ 504 h 2730"/>
                  <a:gd name="T96" fmla="*/ 62 w 1441"/>
                  <a:gd name="T97" fmla="*/ 457 h 2730"/>
                  <a:gd name="T98" fmla="*/ 63 w 1441"/>
                  <a:gd name="T99" fmla="*/ 360 h 2730"/>
                  <a:gd name="T100" fmla="*/ 52 w 1441"/>
                  <a:gd name="T101" fmla="*/ 256 h 2730"/>
                  <a:gd name="T102" fmla="*/ 26 w 1441"/>
                  <a:gd name="T103" fmla="*/ 147 h 273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441"/>
                  <a:gd name="T157" fmla="*/ 0 h 2730"/>
                  <a:gd name="T158" fmla="*/ 1441 w 1441"/>
                  <a:gd name="T159" fmla="*/ 2730 h 273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441" h="2730">
                    <a:moveTo>
                      <a:pt x="0" y="78"/>
                    </a:moveTo>
                    <a:lnTo>
                      <a:pt x="9" y="70"/>
                    </a:lnTo>
                    <a:lnTo>
                      <a:pt x="26" y="83"/>
                    </a:lnTo>
                    <a:lnTo>
                      <a:pt x="42" y="66"/>
                    </a:lnTo>
                    <a:lnTo>
                      <a:pt x="45" y="49"/>
                    </a:lnTo>
                    <a:lnTo>
                      <a:pt x="55" y="44"/>
                    </a:lnTo>
                    <a:lnTo>
                      <a:pt x="67" y="7"/>
                    </a:lnTo>
                    <a:lnTo>
                      <a:pt x="66" y="0"/>
                    </a:lnTo>
                    <a:lnTo>
                      <a:pt x="99" y="46"/>
                    </a:lnTo>
                    <a:lnTo>
                      <a:pt x="101" y="87"/>
                    </a:lnTo>
                    <a:lnTo>
                      <a:pt x="121" y="146"/>
                    </a:lnTo>
                    <a:lnTo>
                      <a:pt x="172" y="195"/>
                    </a:lnTo>
                    <a:lnTo>
                      <a:pt x="202" y="170"/>
                    </a:lnTo>
                    <a:lnTo>
                      <a:pt x="225" y="98"/>
                    </a:lnTo>
                    <a:lnTo>
                      <a:pt x="284" y="95"/>
                    </a:lnTo>
                    <a:lnTo>
                      <a:pt x="298" y="160"/>
                    </a:lnTo>
                    <a:lnTo>
                      <a:pt x="363" y="217"/>
                    </a:lnTo>
                    <a:lnTo>
                      <a:pt x="408" y="223"/>
                    </a:lnTo>
                    <a:lnTo>
                      <a:pt x="440" y="240"/>
                    </a:lnTo>
                    <a:lnTo>
                      <a:pt x="448" y="208"/>
                    </a:lnTo>
                    <a:lnTo>
                      <a:pt x="498" y="219"/>
                    </a:lnTo>
                    <a:lnTo>
                      <a:pt x="521" y="236"/>
                    </a:lnTo>
                    <a:lnTo>
                      <a:pt x="560" y="217"/>
                    </a:lnTo>
                    <a:lnTo>
                      <a:pt x="589" y="219"/>
                    </a:lnTo>
                    <a:lnTo>
                      <a:pt x="558" y="234"/>
                    </a:lnTo>
                    <a:lnTo>
                      <a:pt x="536" y="287"/>
                    </a:lnTo>
                    <a:lnTo>
                      <a:pt x="474" y="347"/>
                    </a:lnTo>
                    <a:lnTo>
                      <a:pt x="471" y="390"/>
                    </a:lnTo>
                    <a:lnTo>
                      <a:pt x="427" y="387"/>
                    </a:lnTo>
                    <a:lnTo>
                      <a:pt x="414" y="460"/>
                    </a:lnTo>
                    <a:lnTo>
                      <a:pt x="384" y="527"/>
                    </a:lnTo>
                    <a:lnTo>
                      <a:pt x="420" y="538"/>
                    </a:lnTo>
                    <a:lnTo>
                      <a:pt x="445" y="571"/>
                    </a:lnTo>
                    <a:lnTo>
                      <a:pt x="441" y="606"/>
                    </a:lnTo>
                    <a:lnTo>
                      <a:pt x="413" y="657"/>
                    </a:lnTo>
                    <a:lnTo>
                      <a:pt x="454" y="669"/>
                    </a:lnTo>
                    <a:lnTo>
                      <a:pt x="483" y="662"/>
                    </a:lnTo>
                    <a:lnTo>
                      <a:pt x="506" y="687"/>
                    </a:lnTo>
                    <a:lnTo>
                      <a:pt x="516" y="720"/>
                    </a:lnTo>
                    <a:lnTo>
                      <a:pt x="547" y="732"/>
                    </a:lnTo>
                    <a:lnTo>
                      <a:pt x="584" y="752"/>
                    </a:lnTo>
                    <a:lnTo>
                      <a:pt x="615" y="771"/>
                    </a:lnTo>
                    <a:lnTo>
                      <a:pt x="614" y="809"/>
                    </a:lnTo>
                    <a:lnTo>
                      <a:pt x="596" y="852"/>
                    </a:lnTo>
                    <a:lnTo>
                      <a:pt x="581" y="964"/>
                    </a:lnTo>
                    <a:lnTo>
                      <a:pt x="521" y="1010"/>
                    </a:lnTo>
                    <a:lnTo>
                      <a:pt x="484" y="1042"/>
                    </a:lnTo>
                    <a:lnTo>
                      <a:pt x="451" y="1072"/>
                    </a:lnTo>
                    <a:lnTo>
                      <a:pt x="461" y="1112"/>
                    </a:lnTo>
                    <a:lnTo>
                      <a:pt x="510" y="1137"/>
                    </a:lnTo>
                    <a:lnTo>
                      <a:pt x="512" y="1166"/>
                    </a:lnTo>
                    <a:lnTo>
                      <a:pt x="489" y="1187"/>
                    </a:lnTo>
                    <a:lnTo>
                      <a:pt x="478" y="1221"/>
                    </a:lnTo>
                    <a:lnTo>
                      <a:pt x="509" y="1258"/>
                    </a:lnTo>
                    <a:lnTo>
                      <a:pt x="532" y="1329"/>
                    </a:lnTo>
                    <a:lnTo>
                      <a:pt x="573" y="1329"/>
                    </a:lnTo>
                    <a:lnTo>
                      <a:pt x="612" y="1292"/>
                    </a:lnTo>
                    <a:lnTo>
                      <a:pt x="616" y="1262"/>
                    </a:lnTo>
                    <a:lnTo>
                      <a:pt x="645" y="1267"/>
                    </a:lnTo>
                    <a:lnTo>
                      <a:pt x="632" y="1237"/>
                    </a:lnTo>
                    <a:lnTo>
                      <a:pt x="673" y="1231"/>
                    </a:lnTo>
                    <a:lnTo>
                      <a:pt x="675" y="1261"/>
                    </a:lnTo>
                    <a:lnTo>
                      <a:pt x="734" y="1289"/>
                    </a:lnTo>
                    <a:lnTo>
                      <a:pt x="778" y="1256"/>
                    </a:lnTo>
                    <a:lnTo>
                      <a:pt x="803" y="1269"/>
                    </a:lnTo>
                    <a:lnTo>
                      <a:pt x="830" y="1300"/>
                    </a:lnTo>
                    <a:lnTo>
                      <a:pt x="826" y="1348"/>
                    </a:lnTo>
                    <a:lnTo>
                      <a:pt x="808" y="1382"/>
                    </a:lnTo>
                    <a:lnTo>
                      <a:pt x="799" y="1415"/>
                    </a:lnTo>
                    <a:lnTo>
                      <a:pt x="815" y="1443"/>
                    </a:lnTo>
                    <a:lnTo>
                      <a:pt x="811" y="1472"/>
                    </a:lnTo>
                    <a:lnTo>
                      <a:pt x="815" y="1522"/>
                    </a:lnTo>
                    <a:lnTo>
                      <a:pt x="841" y="1537"/>
                    </a:lnTo>
                    <a:lnTo>
                      <a:pt x="896" y="1529"/>
                    </a:lnTo>
                    <a:lnTo>
                      <a:pt x="923" y="1543"/>
                    </a:lnTo>
                    <a:lnTo>
                      <a:pt x="973" y="1550"/>
                    </a:lnTo>
                    <a:lnTo>
                      <a:pt x="1005" y="1523"/>
                    </a:lnTo>
                    <a:lnTo>
                      <a:pt x="1034" y="1516"/>
                    </a:lnTo>
                    <a:lnTo>
                      <a:pt x="1112" y="1496"/>
                    </a:lnTo>
                    <a:lnTo>
                      <a:pt x="1151" y="1500"/>
                    </a:lnTo>
                    <a:lnTo>
                      <a:pt x="1183" y="1440"/>
                    </a:lnTo>
                    <a:lnTo>
                      <a:pt x="1220" y="1478"/>
                    </a:lnTo>
                    <a:lnTo>
                      <a:pt x="1284" y="1490"/>
                    </a:lnTo>
                    <a:lnTo>
                      <a:pt x="1340" y="1490"/>
                    </a:lnTo>
                    <a:lnTo>
                      <a:pt x="1390" y="1513"/>
                    </a:lnTo>
                    <a:lnTo>
                      <a:pt x="1416" y="1501"/>
                    </a:lnTo>
                    <a:lnTo>
                      <a:pt x="1421" y="1541"/>
                    </a:lnTo>
                    <a:lnTo>
                      <a:pt x="1421" y="1591"/>
                    </a:lnTo>
                    <a:lnTo>
                      <a:pt x="1441" y="1638"/>
                    </a:lnTo>
                    <a:lnTo>
                      <a:pt x="1417" y="1662"/>
                    </a:lnTo>
                    <a:lnTo>
                      <a:pt x="1388" y="1696"/>
                    </a:lnTo>
                    <a:lnTo>
                      <a:pt x="1369" y="1733"/>
                    </a:lnTo>
                    <a:lnTo>
                      <a:pt x="1332" y="1756"/>
                    </a:lnTo>
                    <a:lnTo>
                      <a:pt x="1327" y="1786"/>
                    </a:lnTo>
                    <a:lnTo>
                      <a:pt x="1327" y="1840"/>
                    </a:lnTo>
                    <a:lnTo>
                      <a:pt x="1299" y="1865"/>
                    </a:lnTo>
                    <a:lnTo>
                      <a:pt x="1247" y="1789"/>
                    </a:lnTo>
                    <a:lnTo>
                      <a:pt x="1214" y="1766"/>
                    </a:lnTo>
                    <a:lnTo>
                      <a:pt x="1200" y="1810"/>
                    </a:lnTo>
                    <a:lnTo>
                      <a:pt x="1160" y="1831"/>
                    </a:lnTo>
                    <a:lnTo>
                      <a:pt x="1088" y="1819"/>
                    </a:lnTo>
                    <a:lnTo>
                      <a:pt x="1040" y="1938"/>
                    </a:lnTo>
                    <a:lnTo>
                      <a:pt x="1062" y="1968"/>
                    </a:lnTo>
                    <a:lnTo>
                      <a:pt x="1076" y="2011"/>
                    </a:lnTo>
                    <a:lnTo>
                      <a:pt x="1056" y="2043"/>
                    </a:lnTo>
                    <a:lnTo>
                      <a:pt x="1051" y="2079"/>
                    </a:lnTo>
                    <a:lnTo>
                      <a:pt x="1007" y="2097"/>
                    </a:lnTo>
                    <a:lnTo>
                      <a:pt x="989" y="2127"/>
                    </a:lnTo>
                    <a:lnTo>
                      <a:pt x="997" y="2179"/>
                    </a:lnTo>
                    <a:lnTo>
                      <a:pt x="979" y="2218"/>
                    </a:lnTo>
                    <a:lnTo>
                      <a:pt x="989" y="2271"/>
                    </a:lnTo>
                    <a:lnTo>
                      <a:pt x="973" y="2333"/>
                    </a:lnTo>
                    <a:lnTo>
                      <a:pt x="932" y="2328"/>
                    </a:lnTo>
                    <a:lnTo>
                      <a:pt x="901" y="2373"/>
                    </a:lnTo>
                    <a:lnTo>
                      <a:pt x="938" y="2401"/>
                    </a:lnTo>
                    <a:lnTo>
                      <a:pt x="961" y="2433"/>
                    </a:lnTo>
                    <a:lnTo>
                      <a:pt x="943" y="2460"/>
                    </a:lnTo>
                    <a:lnTo>
                      <a:pt x="914" y="2469"/>
                    </a:lnTo>
                    <a:lnTo>
                      <a:pt x="860" y="2469"/>
                    </a:lnTo>
                    <a:lnTo>
                      <a:pt x="831" y="2492"/>
                    </a:lnTo>
                    <a:lnTo>
                      <a:pt x="762" y="2501"/>
                    </a:lnTo>
                    <a:lnTo>
                      <a:pt x="749" y="2564"/>
                    </a:lnTo>
                    <a:lnTo>
                      <a:pt x="687" y="2633"/>
                    </a:lnTo>
                    <a:lnTo>
                      <a:pt x="595" y="2727"/>
                    </a:lnTo>
                    <a:lnTo>
                      <a:pt x="541" y="2730"/>
                    </a:lnTo>
                    <a:lnTo>
                      <a:pt x="459" y="2703"/>
                    </a:lnTo>
                    <a:lnTo>
                      <a:pt x="427" y="2685"/>
                    </a:lnTo>
                    <a:lnTo>
                      <a:pt x="406" y="2666"/>
                    </a:lnTo>
                    <a:lnTo>
                      <a:pt x="438" y="2607"/>
                    </a:lnTo>
                    <a:lnTo>
                      <a:pt x="479" y="2568"/>
                    </a:lnTo>
                    <a:lnTo>
                      <a:pt x="485" y="2526"/>
                    </a:lnTo>
                    <a:lnTo>
                      <a:pt x="513" y="2512"/>
                    </a:lnTo>
                    <a:lnTo>
                      <a:pt x="530" y="2480"/>
                    </a:lnTo>
                    <a:lnTo>
                      <a:pt x="505" y="2456"/>
                    </a:lnTo>
                    <a:lnTo>
                      <a:pt x="491" y="2415"/>
                    </a:lnTo>
                    <a:lnTo>
                      <a:pt x="500" y="2375"/>
                    </a:lnTo>
                    <a:lnTo>
                      <a:pt x="476" y="2310"/>
                    </a:lnTo>
                    <a:lnTo>
                      <a:pt x="452" y="2279"/>
                    </a:lnTo>
                    <a:lnTo>
                      <a:pt x="451" y="2238"/>
                    </a:lnTo>
                    <a:lnTo>
                      <a:pt x="425" y="2216"/>
                    </a:lnTo>
                    <a:lnTo>
                      <a:pt x="391" y="2209"/>
                    </a:lnTo>
                    <a:lnTo>
                      <a:pt x="340" y="2209"/>
                    </a:lnTo>
                    <a:lnTo>
                      <a:pt x="311" y="2187"/>
                    </a:lnTo>
                    <a:lnTo>
                      <a:pt x="288" y="2153"/>
                    </a:lnTo>
                    <a:lnTo>
                      <a:pt x="274" y="2139"/>
                    </a:lnTo>
                    <a:lnTo>
                      <a:pt x="336" y="2093"/>
                    </a:lnTo>
                    <a:lnTo>
                      <a:pt x="311" y="2026"/>
                    </a:lnTo>
                    <a:lnTo>
                      <a:pt x="283" y="2011"/>
                    </a:lnTo>
                    <a:lnTo>
                      <a:pt x="272" y="1970"/>
                    </a:lnTo>
                    <a:lnTo>
                      <a:pt x="283" y="1940"/>
                    </a:lnTo>
                    <a:lnTo>
                      <a:pt x="276" y="1893"/>
                    </a:lnTo>
                    <a:lnTo>
                      <a:pt x="328" y="1842"/>
                    </a:lnTo>
                    <a:lnTo>
                      <a:pt x="354" y="1798"/>
                    </a:lnTo>
                    <a:lnTo>
                      <a:pt x="350" y="1762"/>
                    </a:lnTo>
                    <a:lnTo>
                      <a:pt x="321" y="1763"/>
                    </a:lnTo>
                    <a:lnTo>
                      <a:pt x="252" y="1727"/>
                    </a:lnTo>
                    <a:lnTo>
                      <a:pt x="243" y="1667"/>
                    </a:lnTo>
                    <a:lnTo>
                      <a:pt x="320" y="1591"/>
                    </a:lnTo>
                    <a:lnTo>
                      <a:pt x="306" y="1544"/>
                    </a:lnTo>
                    <a:lnTo>
                      <a:pt x="254" y="1546"/>
                    </a:lnTo>
                    <a:lnTo>
                      <a:pt x="204" y="1474"/>
                    </a:lnTo>
                    <a:lnTo>
                      <a:pt x="193" y="1440"/>
                    </a:lnTo>
                    <a:lnTo>
                      <a:pt x="122" y="1421"/>
                    </a:lnTo>
                    <a:lnTo>
                      <a:pt x="15" y="1411"/>
                    </a:lnTo>
                    <a:lnTo>
                      <a:pt x="34" y="1346"/>
                    </a:lnTo>
                    <a:lnTo>
                      <a:pt x="4" y="1265"/>
                    </a:lnTo>
                    <a:lnTo>
                      <a:pt x="119" y="1209"/>
                    </a:lnTo>
                    <a:lnTo>
                      <a:pt x="138" y="1183"/>
                    </a:lnTo>
                    <a:lnTo>
                      <a:pt x="112" y="1176"/>
                    </a:lnTo>
                    <a:lnTo>
                      <a:pt x="75" y="1139"/>
                    </a:lnTo>
                    <a:lnTo>
                      <a:pt x="50" y="1134"/>
                    </a:lnTo>
                    <a:lnTo>
                      <a:pt x="41" y="1110"/>
                    </a:lnTo>
                    <a:lnTo>
                      <a:pt x="41" y="1077"/>
                    </a:lnTo>
                    <a:lnTo>
                      <a:pt x="48" y="1046"/>
                    </a:lnTo>
                    <a:lnTo>
                      <a:pt x="60" y="1021"/>
                    </a:lnTo>
                    <a:lnTo>
                      <a:pt x="74" y="1013"/>
                    </a:lnTo>
                    <a:lnTo>
                      <a:pt x="146" y="912"/>
                    </a:lnTo>
                    <a:lnTo>
                      <a:pt x="144" y="887"/>
                    </a:lnTo>
                    <a:lnTo>
                      <a:pt x="157" y="867"/>
                    </a:lnTo>
                    <a:lnTo>
                      <a:pt x="138" y="864"/>
                    </a:lnTo>
                    <a:lnTo>
                      <a:pt x="137" y="845"/>
                    </a:lnTo>
                    <a:lnTo>
                      <a:pt x="113" y="823"/>
                    </a:lnTo>
                    <a:lnTo>
                      <a:pt x="125" y="825"/>
                    </a:lnTo>
                    <a:lnTo>
                      <a:pt x="127" y="783"/>
                    </a:lnTo>
                    <a:lnTo>
                      <a:pt x="182" y="744"/>
                    </a:lnTo>
                    <a:lnTo>
                      <a:pt x="177" y="626"/>
                    </a:lnTo>
                    <a:lnTo>
                      <a:pt x="153" y="635"/>
                    </a:lnTo>
                    <a:lnTo>
                      <a:pt x="137" y="604"/>
                    </a:lnTo>
                    <a:lnTo>
                      <a:pt x="96" y="601"/>
                    </a:lnTo>
                    <a:lnTo>
                      <a:pt x="102" y="559"/>
                    </a:lnTo>
                    <a:lnTo>
                      <a:pt x="117" y="554"/>
                    </a:lnTo>
                    <a:lnTo>
                      <a:pt x="115" y="504"/>
                    </a:lnTo>
                    <a:lnTo>
                      <a:pt x="99" y="490"/>
                    </a:lnTo>
                    <a:lnTo>
                      <a:pt x="108" y="478"/>
                    </a:lnTo>
                    <a:lnTo>
                      <a:pt x="80" y="455"/>
                    </a:lnTo>
                    <a:lnTo>
                      <a:pt x="62" y="457"/>
                    </a:lnTo>
                    <a:lnTo>
                      <a:pt x="61" y="441"/>
                    </a:lnTo>
                    <a:lnTo>
                      <a:pt x="50" y="412"/>
                    </a:lnTo>
                    <a:lnTo>
                      <a:pt x="66" y="391"/>
                    </a:lnTo>
                    <a:lnTo>
                      <a:pt x="63" y="360"/>
                    </a:lnTo>
                    <a:lnTo>
                      <a:pt x="47" y="343"/>
                    </a:lnTo>
                    <a:lnTo>
                      <a:pt x="48" y="320"/>
                    </a:lnTo>
                    <a:lnTo>
                      <a:pt x="65" y="310"/>
                    </a:lnTo>
                    <a:lnTo>
                      <a:pt x="52" y="256"/>
                    </a:lnTo>
                    <a:lnTo>
                      <a:pt x="36" y="246"/>
                    </a:lnTo>
                    <a:lnTo>
                      <a:pt x="1" y="201"/>
                    </a:lnTo>
                    <a:lnTo>
                      <a:pt x="15" y="191"/>
                    </a:lnTo>
                    <a:lnTo>
                      <a:pt x="26" y="147"/>
                    </a:lnTo>
                    <a:lnTo>
                      <a:pt x="14" y="144"/>
                    </a:lnTo>
                    <a:lnTo>
                      <a:pt x="3" y="110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F0DEC5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ffectLst>
                <a:outerShdw dist="50800" sx="1000" sy="1000" algn="ctr" rotWithShape="0">
                  <a:schemeClr val="bg1">
                    <a:lumMod val="85000"/>
                  </a:scheme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9" name="Freeform 575"/>
              <p:cNvSpPr>
                <a:spLocks/>
              </p:cNvSpPr>
              <p:nvPr/>
            </p:nvSpPr>
            <p:spPr bwMode="auto">
              <a:xfrm>
                <a:off x="4789488" y="2260599"/>
                <a:ext cx="209550" cy="228600"/>
              </a:xfrm>
              <a:custGeom>
                <a:avLst/>
                <a:gdLst>
                  <a:gd name="T0" fmla="*/ 222 w 280"/>
                  <a:gd name="T1" fmla="*/ 26 h 304"/>
                  <a:gd name="T2" fmla="*/ 274 w 280"/>
                  <a:gd name="T3" fmla="*/ 82 h 304"/>
                  <a:gd name="T4" fmla="*/ 267 w 280"/>
                  <a:gd name="T5" fmla="*/ 125 h 304"/>
                  <a:gd name="T6" fmla="*/ 269 w 280"/>
                  <a:gd name="T7" fmla="*/ 175 h 304"/>
                  <a:gd name="T8" fmla="*/ 245 w 280"/>
                  <a:gd name="T9" fmla="*/ 192 h 304"/>
                  <a:gd name="T10" fmla="*/ 262 w 280"/>
                  <a:gd name="T11" fmla="*/ 215 h 304"/>
                  <a:gd name="T12" fmla="*/ 280 w 280"/>
                  <a:gd name="T13" fmla="*/ 269 h 304"/>
                  <a:gd name="T14" fmla="*/ 265 w 280"/>
                  <a:gd name="T15" fmla="*/ 300 h 304"/>
                  <a:gd name="T16" fmla="*/ 229 w 280"/>
                  <a:gd name="T17" fmla="*/ 297 h 304"/>
                  <a:gd name="T18" fmla="*/ 184 w 280"/>
                  <a:gd name="T19" fmla="*/ 304 h 304"/>
                  <a:gd name="T20" fmla="*/ 156 w 280"/>
                  <a:gd name="T21" fmla="*/ 271 h 304"/>
                  <a:gd name="T22" fmla="*/ 111 w 280"/>
                  <a:gd name="T23" fmla="*/ 267 h 304"/>
                  <a:gd name="T24" fmla="*/ 70 w 280"/>
                  <a:gd name="T25" fmla="*/ 242 h 304"/>
                  <a:gd name="T26" fmla="*/ 58 w 280"/>
                  <a:gd name="T27" fmla="*/ 215 h 304"/>
                  <a:gd name="T28" fmla="*/ 58 w 280"/>
                  <a:gd name="T29" fmla="*/ 167 h 304"/>
                  <a:gd name="T30" fmla="*/ 34 w 280"/>
                  <a:gd name="T31" fmla="*/ 129 h 304"/>
                  <a:gd name="T32" fmla="*/ 19 w 280"/>
                  <a:gd name="T33" fmla="*/ 156 h 304"/>
                  <a:gd name="T34" fmla="*/ 0 w 280"/>
                  <a:gd name="T35" fmla="*/ 135 h 304"/>
                  <a:gd name="T36" fmla="*/ 63 w 280"/>
                  <a:gd name="T37" fmla="*/ 77 h 304"/>
                  <a:gd name="T38" fmla="*/ 80 w 280"/>
                  <a:gd name="T39" fmla="*/ 22 h 304"/>
                  <a:gd name="T40" fmla="*/ 124 w 280"/>
                  <a:gd name="T41" fmla="*/ 21 h 304"/>
                  <a:gd name="T42" fmla="*/ 180 w 280"/>
                  <a:gd name="T43" fmla="*/ 0 h 304"/>
                  <a:gd name="T44" fmla="*/ 194 w 280"/>
                  <a:gd name="T45" fmla="*/ 27 h 304"/>
                  <a:gd name="T46" fmla="*/ 169 w 280"/>
                  <a:gd name="T47" fmla="*/ 108 h 304"/>
                  <a:gd name="T48" fmla="*/ 199 w 280"/>
                  <a:gd name="T49" fmla="*/ 59 h 304"/>
                  <a:gd name="T50" fmla="*/ 222 w 280"/>
                  <a:gd name="T51" fmla="*/ 26 h 30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80"/>
                  <a:gd name="T79" fmla="*/ 0 h 304"/>
                  <a:gd name="T80" fmla="*/ 280 w 280"/>
                  <a:gd name="T81" fmla="*/ 304 h 30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80" h="304">
                    <a:moveTo>
                      <a:pt x="222" y="26"/>
                    </a:moveTo>
                    <a:lnTo>
                      <a:pt x="274" y="82"/>
                    </a:lnTo>
                    <a:lnTo>
                      <a:pt x="267" y="125"/>
                    </a:lnTo>
                    <a:lnTo>
                      <a:pt x="269" y="175"/>
                    </a:lnTo>
                    <a:lnTo>
                      <a:pt x="245" y="192"/>
                    </a:lnTo>
                    <a:lnTo>
                      <a:pt x="262" y="215"/>
                    </a:lnTo>
                    <a:lnTo>
                      <a:pt x="280" y="269"/>
                    </a:lnTo>
                    <a:lnTo>
                      <a:pt x="265" y="300"/>
                    </a:lnTo>
                    <a:lnTo>
                      <a:pt x="229" y="297"/>
                    </a:lnTo>
                    <a:lnTo>
                      <a:pt x="184" y="304"/>
                    </a:lnTo>
                    <a:lnTo>
                      <a:pt x="156" y="271"/>
                    </a:lnTo>
                    <a:lnTo>
                      <a:pt x="111" y="267"/>
                    </a:lnTo>
                    <a:lnTo>
                      <a:pt x="70" y="242"/>
                    </a:lnTo>
                    <a:lnTo>
                      <a:pt x="58" y="215"/>
                    </a:lnTo>
                    <a:lnTo>
                      <a:pt x="58" y="167"/>
                    </a:lnTo>
                    <a:lnTo>
                      <a:pt x="34" y="129"/>
                    </a:lnTo>
                    <a:lnTo>
                      <a:pt x="19" y="156"/>
                    </a:lnTo>
                    <a:lnTo>
                      <a:pt x="0" y="135"/>
                    </a:lnTo>
                    <a:lnTo>
                      <a:pt x="63" y="77"/>
                    </a:lnTo>
                    <a:lnTo>
                      <a:pt x="80" y="22"/>
                    </a:lnTo>
                    <a:lnTo>
                      <a:pt x="124" y="21"/>
                    </a:lnTo>
                    <a:lnTo>
                      <a:pt x="180" y="0"/>
                    </a:lnTo>
                    <a:lnTo>
                      <a:pt x="194" y="27"/>
                    </a:lnTo>
                    <a:lnTo>
                      <a:pt x="169" y="108"/>
                    </a:lnTo>
                    <a:lnTo>
                      <a:pt x="199" y="59"/>
                    </a:lnTo>
                    <a:lnTo>
                      <a:pt x="222" y="26"/>
                    </a:lnTo>
                    <a:close/>
                  </a:path>
                </a:pathLst>
              </a:custGeom>
              <a:solidFill>
                <a:srgbClr val="F0DEC5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0" name="Freeform 576"/>
              <p:cNvSpPr>
                <a:spLocks/>
              </p:cNvSpPr>
              <p:nvPr/>
            </p:nvSpPr>
            <p:spPr bwMode="auto">
              <a:xfrm>
                <a:off x="4760913" y="2084387"/>
                <a:ext cx="161925" cy="206375"/>
              </a:xfrm>
              <a:custGeom>
                <a:avLst/>
                <a:gdLst>
                  <a:gd name="T0" fmla="*/ 215 w 216"/>
                  <a:gd name="T1" fmla="*/ 125 h 271"/>
                  <a:gd name="T2" fmla="*/ 193 w 216"/>
                  <a:gd name="T3" fmla="*/ 158 h 271"/>
                  <a:gd name="T4" fmla="*/ 206 w 216"/>
                  <a:gd name="T5" fmla="*/ 202 h 271"/>
                  <a:gd name="T6" fmla="*/ 148 w 216"/>
                  <a:gd name="T7" fmla="*/ 229 h 271"/>
                  <a:gd name="T8" fmla="*/ 99 w 216"/>
                  <a:gd name="T9" fmla="*/ 245 h 271"/>
                  <a:gd name="T10" fmla="*/ 66 w 216"/>
                  <a:gd name="T11" fmla="*/ 271 h 271"/>
                  <a:gd name="T12" fmla="*/ 17 w 216"/>
                  <a:gd name="T13" fmla="*/ 231 h 271"/>
                  <a:gd name="T14" fmla="*/ 35 w 216"/>
                  <a:gd name="T15" fmla="*/ 205 h 271"/>
                  <a:gd name="T16" fmla="*/ 0 w 216"/>
                  <a:gd name="T17" fmla="*/ 210 h 271"/>
                  <a:gd name="T18" fmla="*/ 30 w 216"/>
                  <a:gd name="T19" fmla="*/ 195 h 271"/>
                  <a:gd name="T20" fmla="*/ 39 w 216"/>
                  <a:gd name="T21" fmla="*/ 157 h 271"/>
                  <a:gd name="T22" fmla="*/ 61 w 216"/>
                  <a:gd name="T23" fmla="*/ 99 h 271"/>
                  <a:gd name="T24" fmla="*/ 58 w 216"/>
                  <a:gd name="T25" fmla="*/ 52 h 271"/>
                  <a:gd name="T26" fmla="*/ 109 w 216"/>
                  <a:gd name="T27" fmla="*/ 30 h 271"/>
                  <a:gd name="T28" fmla="*/ 144 w 216"/>
                  <a:gd name="T29" fmla="*/ 0 h 271"/>
                  <a:gd name="T30" fmla="*/ 167 w 216"/>
                  <a:gd name="T31" fmla="*/ 26 h 271"/>
                  <a:gd name="T32" fmla="*/ 177 w 216"/>
                  <a:gd name="T33" fmla="*/ 63 h 271"/>
                  <a:gd name="T34" fmla="*/ 216 w 216"/>
                  <a:gd name="T35" fmla="*/ 90 h 271"/>
                  <a:gd name="T36" fmla="*/ 215 w 216"/>
                  <a:gd name="T37" fmla="*/ 125 h 2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6"/>
                  <a:gd name="T58" fmla="*/ 0 h 271"/>
                  <a:gd name="T59" fmla="*/ 216 w 216"/>
                  <a:gd name="T60" fmla="*/ 271 h 27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6" h="271">
                    <a:moveTo>
                      <a:pt x="215" y="125"/>
                    </a:moveTo>
                    <a:lnTo>
                      <a:pt x="193" y="158"/>
                    </a:lnTo>
                    <a:lnTo>
                      <a:pt x="206" y="202"/>
                    </a:lnTo>
                    <a:lnTo>
                      <a:pt x="148" y="229"/>
                    </a:lnTo>
                    <a:lnTo>
                      <a:pt x="99" y="245"/>
                    </a:lnTo>
                    <a:lnTo>
                      <a:pt x="66" y="271"/>
                    </a:lnTo>
                    <a:lnTo>
                      <a:pt x="17" y="231"/>
                    </a:lnTo>
                    <a:lnTo>
                      <a:pt x="35" y="205"/>
                    </a:lnTo>
                    <a:lnTo>
                      <a:pt x="0" y="210"/>
                    </a:lnTo>
                    <a:lnTo>
                      <a:pt x="30" y="195"/>
                    </a:lnTo>
                    <a:lnTo>
                      <a:pt x="39" y="157"/>
                    </a:lnTo>
                    <a:lnTo>
                      <a:pt x="61" y="99"/>
                    </a:lnTo>
                    <a:lnTo>
                      <a:pt x="58" y="52"/>
                    </a:lnTo>
                    <a:lnTo>
                      <a:pt x="109" y="30"/>
                    </a:lnTo>
                    <a:lnTo>
                      <a:pt x="144" y="0"/>
                    </a:lnTo>
                    <a:lnTo>
                      <a:pt x="167" y="26"/>
                    </a:lnTo>
                    <a:lnTo>
                      <a:pt x="177" y="63"/>
                    </a:lnTo>
                    <a:lnTo>
                      <a:pt x="216" y="90"/>
                    </a:lnTo>
                    <a:lnTo>
                      <a:pt x="215" y="125"/>
                    </a:lnTo>
                    <a:close/>
                  </a:path>
                </a:pathLst>
              </a:custGeom>
              <a:solidFill>
                <a:srgbClr val="F0DEC5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1" name="Freeform 577"/>
              <p:cNvSpPr>
                <a:spLocks/>
              </p:cNvSpPr>
              <p:nvPr/>
            </p:nvSpPr>
            <p:spPr bwMode="auto">
              <a:xfrm>
                <a:off x="5472113" y="2790824"/>
                <a:ext cx="12700" cy="12700"/>
              </a:xfrm>
              <a:custGeom>
                <a:avLst/>
                <a:gdLst>
                  <a:gd name="T0" fmla="*/ 0 w 12"/>
                  <a:gd name="T1" fmla="*/ 12 h 12"/>
                  <a:gd name="T2" fmla="*/ 2 w 12"/>
                  <a:gd name="T3" fmla="*/ 0 h 12"/>
                  <a:gd name="T4" fmla="*/ 12 w 12"/>
                  <a:gd name="T5" fmla="*/ 11 h 12"/>
                  <a:gd name="T6" fmla="*/ 0 w 12"/>
                  <a:gd name="T7" fmla="*/ 12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2"/>
                  <a:gd name="T14" fmla="*/ 12 w 12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2">
                    <a:moveTo>
                      <a:pt x="0" y="12"/>
                    </a:moveTo>
                    <a:lnTo>
                      <a:pt x="2" y="0"/>
                    </a:lnTo>
                    <a:lnTo>
                      <a:pt x="12" y="1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0DEC5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" name="Freeform 578"/>
              <p:cNvSpPr>
                <a:spLocks/>
              </p:cNvSpPr>
              <p:nvPr/>
            </p:nvSpPr>
            <p:spPr bwMode="auto">
              <a:xfrm>
                <a:off x="4203700" y="3270249"/>
                <a:ext cx="30163" cy="52388"/>
              </a:xfrm>
              <a:custGeom>
                <a:avLst/>
                <a:gdLst>
                  <a:gd name="T0" fmla="*/ 0 w 44"/>
                  <a:gd name="T1" fmla="*/ 65 h 72"/>
                  <a:gd name="T2" fmla="*/ 3 w 44"/>
                  <a:gd name="T3" fmla="*/ 29 h 72"/>
                  <a:gd name="T4" fmla="*/ 27 w 44"/>
                  <a:gd name="T5" fmla="*/ 0 h 72"/>
                  <a:gd name="T6" fmla="*/ 44 w 44"/>
                  <a:gd name="T7" fmla="*/ 30 h 72"/>
                  <a:gd name="T8" fmla="*/ 35 w 44"/>
                  <a:gd name="T9" fmla="*/ 72 h 72"/>
                  <a:gd name="T10" fmla="*/ 0 w 44"/>
                  <a:gd name="T11" fmla="*/ 65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"/>
                  <a:gd name="T19" fmla="*/ 0 h 72"/>
                  <a:gd name="T20" fmla="*/ 44 w 44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" h="72">
                    <a:moveTo>
                      <a:pt x="0" y="65"/>
                    </a:moveTo>
                    <a:lnTo>
                      <a:pt x="3" y="29"/>
                    </a:lnTo>
                    <a:lnTo>
                      <a:pt x="27" y="0"/>
                    </a:lnTo>
                    <a:lnTo>
                      <a:pt x="44" y="30"/>
                    </a:lnTo>
                    <a:lnTo>
                      <a:pt x="35" y="72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F0DEC5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" name="Freeform 579"/>
              <p:cNvSpPr>
                <a:spLocks/>
              </p:cNvSpPr>
              <p:nvPr/>
            </p:nvSpPr>
            <p:spPr bwMode="auto">
              <a:xfrm>
                <a:off x="4991100" y="2374899"/>
                <a:ext cx="180975" cy="249238"/>
              </a:xfrm>
              <a:custGeom>
                <a:avLst/>
                <a:gdLst>
                  <a:gd name="T0" fmla="*/ 95 w 238"/>
                  <a:gd name="T1" fmla="*/ 0 h 333"/>
                  <a:gd name="T2" fmla="*/ 132 w 238"/>
                  <a:gd name="T3" fmla="*/ 27 h 333"/>
                  <a:gd name="T4" fmla="*/ 115 w 238"/>
                  <a:gd name="T5" fmla="*/ 103 h 333"/>
                  <a:gd name="T6" fmla="*/ 113 w 238"/>
                  <a:gd name="T7" fmla="*/ 134 h 333"/>
                  <a:gd name="T8" fmla="*/ 146 w 238"/>
                  <a:gd name="T9" fmla="*/ 59 h 333"/>
                  <a:gd name="T10" fmla="*/ 170 w 238"/>
                  <a:gd name="T11" fmla="*/ 86 h 333"/>
                  <a:gd name="T12" fmla="*/ 192 w 238"/>
                  <a:gd name="T13" fmla="*/ 114 h 333"/>
                  <a:gd name="T14" fmla="*/ 205 w 238"/>
                  <a:gd name="T15" fmla="*/ 140 h 333"/>
                  <a:gd name="T16" fmla="*/ 238 w 238"/>
                  <a:gd name="T17" fmla="*/ 188 h 333"/>
                  <a:gd name="T18" fmla="*/ 219 w 238"/>
                  <a:gd name="T19" fmla="*/ 230 h 333"/>
                  <a:gd name="T20" fmla="*/ 140 w 238"/>
                  <a:gd name="T21" fmla="*/ 261 h 333"/>
                  <a:gd name="T22" fmla="*/ 93 w 238"/>
                  <a:gd name="T23" fmla="*/ 273 h 333"/>
                  <a:gd name="T24" fmla="*/ 14 w 238"/>
                  <a:gd name="T25" fmla="*/ 333 h 333"/>
                  <a:gd name="T26" fmla="*/ 0 w 238"/>
                  <a:gd name="T27" fmla="*/ 292 h 333"/>
                  <a:gd name="T28" fmla="*/ 34 w 238"/>
                  <a:gd name="T29" fmla="*/ 154 h 333"/>
                  <a:gd name="T30" fmla="*/ 43 w 238"/>
                  <a:gd name="T31" fmla="*/ 122 h 333"/>
                  <a:gd name="T32" fmla="*/ 67 w 238"/>
                  <a:gd name="T33" fmla="*/ 106 h 333"/>
                  <a:gd name="T34" fmla="*/ 50 w 238"/>
                  <a:gd name="T35" fmla="*/ 82 h 333"/>
                  <a:gd name="T36" fmla="*/ 68 w 238"/>
                  <a:gd name="T37" fmla="*/ 51 h 333"/>
                  <a:gd name="T38" fmla="*/ 95 w 238"/>
                  <a:gd name="T39" fmla="*/ 41 h 333"/>
                  <a:gd name="T40" fmla="*/ 95 w 238"/>
                  <a:gd name="T41" fmla="*/ 0 h 3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8"/>
                  <a:gd name="T64" fmla="*/ 0 h 333"/>
                  <a:gd name="T65" fmla="*/ 238 w 238"/>
                  <a:gd name="T66" fmla="*/ 333 h 3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8" h="333">
                    <a:moveTo>
                      <a:pt x="95" y="0"/>
                    </a:moveTo>
                    <a:lnTo>
                      <a:pt x="132" y="27"/>
                    </a:lnTo>
                    <a:lnTo>
                      <a:pt x="115" y="103"/>
                    </a:lnTo>
                    <a:lnTo>
                      <a:pt x="113" y="134"/>
                    </a:lnTo>
                    <a:lnTo>
                      <a:pt x="146" y="59"/>
                    </a:lnTo>
                    <a:lnTo>
                      <a:pt x="170" y="86"/>
                    </a:lnTo>
                    <a:lnTo>
                      <a:pt x="192" y="114"/>
                    </a:lnTo>
                    <a:lnTo>
                      <a:pt x="205" y="140"/>
                    </a:lnTo>
                    <a:lnTo>
                      <a:pt x="238" y="188"/>
                    </a:lnTo>
                    <a:lnTo>
                      <a:pt x="219" y="230"/>
                    </a:lnTo>
                    <a:lnTo>
                      <a:pt x="140" y="261"/>
                    </a:lnTo>
                    <a:lnTo>
                      <a:pt x="93" y="273"/>
                    </a:lnTo>
                    <a:lnTo>
                      <a:pt x="14" y="333"/>
                    </a:lnTo>
                    <a:lnTo>
                      <a:pt x="0" y="292"/>
                    </a:lnTo>
                    <a:lnTo>
                      <a:pt x="34" y="154"/>
                    </a:lnTo>
                    <a:lnTo>
                      <a:pt x="43" y="122"/>
                    </a:lnTo>
                    <a:lnTo>
                      <a:pt x="67" y="106"/>
                    </a:lnTo>
                    <a:lnTo>
                      <a:pt x="50" y="82"/>
                    </a:lnTo>
                    <a:lnTo>
                      <a:pt x="68" y="51"/>
                    </a:lnTo>
                    <a:lnTo>
                      <a:pt x="95" y="41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0DEC5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4" name="Freeform 580"/>
              <p:cNvSpPr>
                <a:spLocks/>
              </p:cNvSpPr>
              <p:nvPr/>
            </p:nvSpPr>
            <p:spPr bwMode="auto">
              <a:xfrm>
                <a:off x="4513263" y="3189287"/>
                <a:ext cx="14287" cy="12700"/>
              </a:xfrm>
              <a:custGeom>
                <a:avLst/>
                <a:gdLst>
                  <a:gd name="T0" fmla="*/ 0 w 11"/>
                  <a:gd name="T1" fmla="*/ 8 h 18"/>
                  <a:gd name="T2" fmla="*/ 0 w 11"/>
                  <a:gd name="T3" fmla="*/ 0 h 18"/>
                  <a:gd name="T4" fmla="*/ 11 w 11"/>
                  <a:gd name="T5" fmla="*/ 18 h 18"/>
                  <a:gd name="T6" fmla="*/ 0 w 11"/>
                  <a:gd name="T7" fmla="*/ 8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8"/>
                  <a:gd name="T14" fmla="*/ 11 w 11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8">
                    <a:moveTo>
                      <a:pt x="0" y="8"/>
                    </a:moveTo>
                    <a:lnTo>
                      <a:pt x="0" y="0"/>
                    </a:lnTo>
                    <a:lnTo>
                      <a:pt x="11" y="1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0DEC5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5" name="Freeform 581"/>
              <p:cNvSpPr>
                <a:spLocks/>
              </p:cNvSpPr>
              <p:nvPr/>
            </p:nvSpPr>
            <p:spPr bwMode="auto">
              <a:xfrm>
                <a:off x="4527550" y="3044824"/>
                <a:ext cx="26988" cy="22225"/>
              </a:xfrm>
              <a:custGeom>
                <a:avLst/>
                <a:gdLst>
                  <a:gd name="T0" fmla="*/ 0 w 38"/>
                  <a:gd name="T1" fmla="*/ 12 h 30"/>
                  <a:gd name="T2" fmla="*/ 38 w 38"/>
                  <a:gd name="T3" fmla="*/ 0 h 30"/>
                  <a:gd name="T4" fmla="*/ 33 w 38"/>
                  <a:gd name="T5" fmla="*/ 30 h 30"/>
                  <a:gd name="T6" fmla="*/ 0 w 38"/>
                  <a:gd name="T7" fmla="*/ 12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30"/>
                  <a:gd name="T14" fmla="*/ 38 w 38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30">
                    <a:moveTo>
                      <a:pt x="0" y="12"/>
                    </a:moveTo>
                    <a:lnTo>
                      <a:pt x="38" y="0"/>
                    </a:lnTo>
                    <a:lnTo>
                      <a:pt x="33" y="3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0DEC5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6" name="Freeform 582"/>
              <p:cNvSpPr>
                <a:spLocks/>
              </p:cNvSpPr>
              <p:nvPr/>
            </p:nvSpPr>
            <p:spPr bwMode="auto">
              <a:xfrm>
                <a:off x="4721225" y="2076449"/>
                <a:ext cx="42863" cy="38100"/>
              </a:xfrm>
              <a:custGeom>
                <a:avLst/>
                <a:gdLst>
                  <a:gd name="T0" fmla="*/ 0 w 57"/>
                  <a:gd name="T1" fmla="*/ 27 h 48"/>
                  <a:gd name="T2" fmla="*/ 31 w 57"/>
                  <a:gd name="T3" fmla="*/ 0 h 48"/>
                  <a:gd name="T4" fmla="*/ 57 w 57"/>
                  <a:gd name="T5" fmla="*/ 18 h 48"/>
                  <a:gd name="T6" fmla="*/ 49 w 57"/>
                  <a:gd name="T7" fmla="*/ 48 h 48"/>
                  <a:gd name="T8" fmla="*/ 0 w 57"/>
                  <a:gd name="T9" fmla="*/ 27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8"/>
                  <a:gd name="T17" fmla="*/ 57 w 57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8">
                    <a:moveTo>
                      <a:pt x="0" y="27"/>
                    </a:moveTo>
                    <a:lnTo>
                      <a:pt x="31" y="0"/>
                    </a:lnTo>
                    <a:lnTo>
                      <a:pt x="57" y="18"/>
                    </a:lnTo>
                    <a:lnTo>
                      <a:pt x="49" y="48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0DEC5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7" name="Freeform 583"/>
              <p:cNvSpPr>
                <a:spLocks/>
              </p:cNvSpPr>
              <p:nvPr/>
            </p:nvSpPr>
            <p:spPr bwMode="auto">
              <a:xfrm>
                <a:off x="5211763" y="2554287"/>
                <a:ext cx="31750" cy="22225"/>
              </a:xfrm>
              <a:custGeom>
                <a:avLst/>
                <a:gdLst>
                  <a:gd name="T0" fmla="*/ 6 w 43"/>
                  <a:gd name="T1" fmla="*/ 25 h 31"/>
                  <a:gd name="T2" fmla="*/ 0 w 43"/>
                  <a:gd name="T3" fmla="*/ 18 h 31"/>
                  <a:gd name="T4" fmla="*/ 41 w 43"/>
                  <a:gd name="T5" fmla="*/ 0 h 31"/>
                  <a:gd name="T6" fmla="*/ 43 w 43"/>
                  <a:gd name="T7" fmla="*/ 31 h 31"/>
                  <a:gd name="T8" fmla="*/ 6 w 43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31"/>
                  <a:gd name="T17" fmla="*/ 43 w 43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31">
                    <a:moveTo>
                      <a:pt x="6" y="25"/>
                    </a:moveTo>
                    <a:lnTo>
                      <a:pt x="0" y="18"/>
                    </a:lnTo>
                    <a:lnTo>
                      <a:pt x="41" y="0"/>
                    </a:lnTo>
                    <a:lnTo>
                      <a:pt x="43" y="31"/>
                    </a:lnTo>
                    <a:lnTo>
                      <a:pt x="6" y="25"/>
                    </a:lnTo>
                    <a:close/>
                  </a:path>
                </a:pathLst>
              </a:custGeom>
              <a:solidFill>
                <a:srgbClr val="F0DEC5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8" name="Freeform 584"/>
              <p:cNvSpPr>
                <a:spLocks/>
              </p:cNvSpPr>
              <p:nvPr/>
            </p:nvSpPr>
            <p:spPr bwMode="auto">
              <a:xfrm>
                <a:off x="4737100" y="2287587"/>
                <a:ext cx="77788" cy="58737"/>
              </a:xfrm>
              <a:custGeom>
                <a:avLst/>
                <a:gdLst>
                  <a:gd name="T0" fmla="*/ 107 w 107"/>
                  <a:gd name="T1" fmla="*/ 34 h 79"/>
                  <a:gd name="T2" fmla="*/ 81 w 107"/>
                  <a:gd name="T3" fmla="*/ 72 h 79"/>
                  <a:gd name="T4" fmla="*/ 46 w 107"/>
                  <a:gd name="T5" fmla="*/ 79 h 79"/>
                  <a:gd name="T6" fmla="*/ 41 w 107"/>
                  <a:gd name="T7" fmla="*/ 48 h 79"/>
                  <a:gd name="T8" fmla="*/ 12 w 107"/>
                  <a:gd name="T9" fmla="*/ 37 h 79"/>
                  <a:gd name="T10" fmla="*/ 0 w 107"/>
                  <a:gd name="T11" fmla="*/ 5 h 79"/>
                  <a:gd name="T12" fmla="*/ 82 w 107"/>
                  <a:gd name="T13" fmla="*/ 0 h 79"/>
                  <a:gd name="T14" fmla="*/ 107 w 107"/>
                  <a:gd name="T15" fmla="*/ 34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7"/>
                  <a:gd name="T25" fmla="*/ 0 h 79"/>
                  <a:gd name="T26" fmla="*/ 107 w 107"/>
                  <a:gd name="T27" fmla="*/ 79 h 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7" h="79">
                    <a:moveTo>
                      <a:pt x="107" y="34"/>
                    </a:moveTo>
                    <a:lnTo>
                      <a:pt x="81" y="72"/>
                    </a:lnTo>
                    <a:lnTo>
                      <a:pt x="46" y="79"/>
                    </a:lnTo>
                    <a:lnTo>
                      <a:pt x="41" y="48"/>
                    </a:lnTo>
                    <a:lnTo>
                      <a:pt x="12" y="37"/>
                    </a:lnTo>
                    <a:lnTo>
                      <a:pt x="0" y="5"/>
                    </a:lnTo>
                    <a:lnTo>
                      <a:pt x="82" y="0"/>
                    </a:lnTo>
                    <a:lnTo>
                      <a:pt x="107" y="34"/>
                    </a:lnTo>
                    <a:close/>
                  </a:path>
                </a:pathLst>
              </a:custGeom>
              <a:solidFill>
                <a:srgbClr val="F0DEC5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9" name="Freeform 585"/>
              <p:cNvSpPr>
                <a:spLocks/>
              </p:cNvSpPr>
              <p:nvPr/>
            </p:nvSpPr>
            <p:spPr bwMode="auto">
              <a:xfrm>
                <a:off x="4994275" y="2333624"/>
                <a:ext cx="6350" cy="30163"/>
              </a:xfrm>
              <a:custGeom>
                <a:avLst/>
                <a:gdLst>
                  <a:gd name="T0" fmla="*/ 0 w 7"/>
                  <a:gd name="T1" fmla="*/ 34 h 34"/>
                  <a:gd name="T2" fmla="*/ 0 w 7"/>
                  <a:gd name="T3" fmla="*/ 0 h 34"/>
                  <a:gd name="T4" fmla="*/ 7 w 7"/>
                  <a:gd name="T5" fmla="*/ 11 h 34"/>
                  <a:gd name="T6" fmla="*/ 0 w 7"/>
                  <a:gd name="T7" fmla="*/ 34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34"/>
                  <a:gd name="T14" fmla="*/ 7 w 7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34">
                    <a:moveTo>
                      <a:pt x="0" y="34"/>
                    </a:moveTo>
                    <a:lnTo>
                      <a:pt x="0" y="0"/>
                    </a:lnTo>
                    <a:lnTo>
                      <a:pt x="7" y="11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0DEC5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0" name="Freeform 586"/>
              <p:cNvSpPr>
                <a:spLocks/>
              </p:cNvSpPr>
              <p:nvPr/>
            </p:nvSpPr>
            <p:spPr bwMode="auto">
              <a:xfrm>
                <a:off x="4391025" y="3152774"/>
                <a:ext cx="23813" cy="0"/>
              </a:xfrm>
              <a:custGeom>
                <a:avLst/>
                <a:gdLst>
                  <a:gd name="T0" fmla="*/ 6 w 33"/>
                  <a:gd name="T1" fmla="*/ 9 h 9"/>
                  <a:gd name="T2" fmla="*/ 0 w 33"/>
                  <a:gd name="T3" fmla="*/ 0 h 9"/>
                  <a:gd name="T4" fmla="*/ 33 w 33"/>
                  <a:gd name="T5" fmla="*/ 4 h 9"/>
                  <a:gd name="T6" fmla="*/ 6 w 33"/>
                  <a:gd name="T7" fmla="*/ 9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9"/>
                  <a:gd name="T14" fmla="*/ 33 w 3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9">
                    <a:moveTo>
                      <a:pt x="6" y="9"/>
                    </a:moveTo>
                    <a:lnTo>
                      <a:pt x="0" y="0"/>
                    </a:lnTo>
                    <a:lnTo>
                      <a:pt x="33" y="4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F0DEC5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1" name="Freeform 587"/>
              <p:cNvSpPr>
                <a:spLocks/>
              </p:cNvSpPr>
              <p:nvPr/>
            </p:nvSpPr>
            <p:spPr bwMode="auto">
              <a:xfrm>
                <a:off x="4375150" y="2946399"/>
                <a:ext cx="20638" cy="41275"/>
              </a:xfrm>
              <a:custGeom>
                <a:avLst/>
                <a:gdLst>
                  <a:gd name="T0" fmla="*/ 0 w 29"/>
                  <a:gd name="T1" fmla="*/ 6 h 53"/>
                  <a:gd name="T2" fmla="*/ 29 w 29"/>
                  <a:gd name="T3" fmla="*/ 0 h 53"/>
                  <a:gd name="T4" fmla="*/ 29 w 29"/>
                  <a:gd name="T5" fmla="*/ 33 h 53"/>
                  <a:gd name="T6" fmla="*/ 1 w 29"/>
                  <a:gd name="T7" fmla="*/ 53 h 53"/>
                  <a:gd name="T8" fmla="*/ 0 w 29"/>
                  <a:gd name="T9" fmla="*/ 6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53"/>
                  <a:gd name="T17" fmla="*/ 29 w 29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53">
                    <a:moveTo>
                      <a:pt x="0" y="6"/>
                    </a:moveTo>
                    <a:lnTo>
                      <a:pt x="29" y="0"/>
                    </a:lnTo>
                    <a:lnTo>
                      <a:pt x="29" y="33"/>
                    </a:lnTo>
                    <a:lnTo>
                      <a:pt x="1" y="5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0DEC5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Freeform 588"/>
              <p:cNvSpPr>
                <a:spLocks/>
              </p:cNvSpPr>
              <p:nvPr/>
            </p:nvSpPr>
            <p:spPr bwMode="auto">
              <a:xfrm>
                <a:off x="4440238" y="2079624"/>
                <a:ext cx="28575" cy="20638"/>
              </a:xfrm>
              <a:custGeom>
                <a:avLst/>
                <a:gdLst>
                  <a:gd name="T0" fmla="*/ 20 w 45"/>
                  <a:gd name="T1" fmla="*/ 0 h 29"/>
                  <a:gd name="T2" fmla="*/ 45 w 45"/>
                  <a:gd name="T3" fmla="*/ 28 h 29"/>
                  <a:gd name="T4" fmla="*/ 0 w 45"/>
                  <a:gd name="T5" fmla="*/ 29 h 29"/>
                  <a:gd name="T6" fmla="*/ 20 w 45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"/>
                  <a:gd name="T13" fmla="*/ 0 h 29"/>
                  <a:gd name="T14" fmla="*/ 45 w 45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" h="29">
                    <a:moveTo>
                      <a:pt x="20" y="0"/>
                    </a:moveTo>
                    <a:lnTo>
                      <a:pt x="45" y="28"/>
                    </a:lnTo>
                    <a:lnTo>
                      <a:pt x="0" y="29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0DEC5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Freeform 589"/>
              <p:cNvSpPr>
                <a:spLocks/>
              </p:cNvSpPr>
              <p:nvPr/>
            </p:nvSpPr>
            <p:spPr bwMode="auto">
              <a:xfrm>
                <a:off x="4864100" y="2876549"/>
                <a:ext cx="42863" cy="28575"/>
              </a:xfrm>
              <a:custGeom>
                <a:avLst/>
                <a:gdLst>
                  <a:gd name="T0" fmla="*/ 24 w 54"/>
                  <a:gd name="T1" fmla="*/ 0 h 37"/>
                  <a:gd name="T2" fmla="*/ 54 w 54"/>
                  <a:gd name="T3" fmla="*/ 2 h 37"/>
                  <a:gd name="T4" fmla="*/ 43 w 54"/>
                  <a:gd name="T5" fmla="*/ 37 h 37"/>
                  <a:gd name="T6" fmla="*/ 0 w 54"/>
                  <a:gd name="T7" fmla="*/ 16 h 37"/>
                  <a:gd name="T8" fmla="*/ 24 w 54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7"/>
                  <a:gd name="T17" fmla="*/ 54 w 54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7">
                    <a:moveTo>
                      <a:pt x="24" y="0"/>
                    </a:moveTo>
                    <a:lnTo>
                      <a:pt x="54" y="2"/>
                    </a:lnTo>
                    <a:lnTo>
                      <a:pt x="43" y="37"/>
                    </a:lnTo>
                    <a:lnTo>
                      <a:pt x="0" y="1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0DEC5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4" name="Freeform 590"/>
              <p:cNvSpPr>
                <a:spLocks/>
              </p:cNvSpPr>
              <p:nvPr/>
            </p:nvSpPr>
            <p:spPr bwMode="auto">
              <a:xfrm>
                <a:off x="4870450" y="2744787"/>
                <a:ext cx="26988" cy="28575"/>
              </a:xfrm>
              <a:custGeom>
                <a:avLst/>
                <a:gdLst>
                  <a:gd name="T0" fmla="*/ 0 w 34"/>
                  <a:gd name="T1" fmla="*/ 24 h 39"/>
                  <a:gd name="T2" fmla="*/ 34 w 34"/>
                  <a:gd name="T3" fmla="*/ 0 h 39"/>
                  <a:gd name="T4" fmla="*/ 31 w 34"/>
                  <a:gd name="T5" fmla="*/ 39 h 39"/>
                  <a:gd name="T6" fmla="*/ 0 w 34"/>
                  <a:gd name="T7" fmla="*/ 24 h 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39"/>
                  <a:gd name="T14" fmla="*/ 34 w 34"/>
                  <a:gd name="T15" fmla="*/ 39 h 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39">
                    <a:moveTo>
                      <a:pt x="0" y="24"/>
                    </a:moveTo>
                    <a:lnTo>
                      <a:pt x="34" y="0"/>
                    </a:lnTo>
                    <a:lnTo>
                      <a:pt x="31" y="39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0DEC5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5" name="Freeform 591"/>
              <p:cNvSpPr>
                <a:spLocks/>
              </p:cNvSpPr>
              <p:nvPr/>
            </p:nvSpPr>
            <p:spPr bwMode="auto">
              <a:xfrm>
                <a:off x="4512566" y="3773181"/>
                <a:ext cx="1039844" cy="1382533"/>
              </a:xfrm>
              <a:custGeom>
                <a:avLst/>
                <a:gdLst>
                  <a:gd name="T0" fmla="*/ 43 w 1386"/>
                  <a:gd name="T1" fmla="*/ 586 h 1842"/>
                  <a:gd name="T2" fmla="*/ 152 w 1386"/>
                  <a:gd name="T3" fmla="*/ 486 h 1842"/>
                  <a:gd name="T4" fmla="*/ 231 w 1386"/>
                  <a:gd name="T5" fmla="*/ 364 h 1842"/>
                  <a:gd name="T6" fmla="*/ 347 w 1386"/>
                  <a:gd name="T7" fmla="*/ 255 h 1842"/>
                  <a:gd name="T8" fmla="*/ 434 w 1386"/>
                  <a:gd name="T9" fmla="*/ 175 h 1842"/>
                  <a:gd name="T10" fmla="*/ 543 w 1386"/>
                  <a:gd name="T11" fmla="*/ 64 h 1842"/>
                  <a:gd name="T12" fmla="*/ 631 w 1386"/>
                  <a:gd name="T13" fmla="*/ 22 h 1842"/>
                  <a:gd name="T14" fmla="*/ 783 w 1386"/>
                  <a:gd name="T15" fmla="*/ 20 h 1842"/>
                  <a:gd name="T16" fmla="*/ 906 w 1386"/>
                  <a:gd name="T17" fmla="*/ 74 h 1842"/>
                  <a:gd name="T18" fmla="*/ 1014 w 1386"/>
                  <a:gd name="T19" fmla="*/ 44 h 1842"/>
                  <a:gd name="T20" fmla="*/ 1111 w 1386"/>
                  <a:gd name="T21" fmla="*/ 20 h 1842"/>
                  <a:gd name="T22" fmla="*/ 1176 w 1386"/>
                  <a:gd name="T23" fmla="*/ 112 h 1842"/>
                  <a:gd name="T24" fmla="*/ 1197 w 1386"/>
                  <a:gd name="T25" fmla="*/ 280 h 1842"/>
                  <a:gd name="T26" fmla="*/ 1168 w 1386"/>
                  <a:gd name="T27" fmla="*/ 447 h 1842"/>
                  <a:gd name="T28" fmla="*/ 1181 w 1386"/>
                  <a:gd name="T29" fmla="*/ 496 h 1842"/>
                  <a:gd name="T30" fmla="*/ 1185 w 1386"/>
                  <a:gd name="T31" fmla="*/ 534 h 1842"/>
                  <a:gd name="T32" fmla="*/ 1224 w 1386"/>
                  <a:gd name="T33" fmla="*/ 684 h 1842"/>
                  <a:gd name="T34" fmla="*/ 1242 w 1386"/>
                  <a:gd name="T35" fmla="*/ 736 h 1842"/>
                  <a:gd name="T36" fmla="*/ 1204 w 1386"/>
                  <a:gd name="T37" fmla="*/ 799 h 1842"/>
                  <a:gd name="T38" fmla="*/ 1193 w 1386"/>
                  <a:gd name="T39" fmla="*/ 864 h 1842"/>
                  <a:gd name="T40" fmla="*/ 1223 w 1386"/>
                  <a:gd name="T41" fmla="*/ 900 h 1842"/>
                  <a:gd name="T42" fmla="*/ 1361 w 1386"/>
                  <a:gd name="T43" fmla="*/ 916 h 1842"/>
                  <a:gd name="T44" fmla="*/ 1347 w 1386"/>
                  <a:gd name="T45" fmla="*/ 946 h 1842"/>
                  <a:gd name="T46" fmla="*/ 1265 w 1386"/>
                  <a:gd name="T47" fmla="*/ 960 h 1842"/>
                  <a:gd name="T48" fmla="*/ 1287 w 1386"/>
                  <a:gd name="T49" fmla="*/ 1073 h 1842"/>
                  <a:gd name="T50" fmla="*/ 1274 w 1386"/>
                  <a:gd name="T51" fmla="*/ 1104 h 1842"/>
                  <a:gd name="T52" fmla="*/ 1306 w 1386"/>
                  <a:gd name="T53" fmla="*/ 1189 h 1842"/>
                  <a:gd name="T54" fmla="*/ 1295 w 1386"/>
                  <a:gd name="T55" fmla="*/ 1288 h 1842"/>
                  <a:gd name="T56" fmla="*/ 1224 w 1386"/>
                  <a:gd name="T57" fmla="*/ 1380 h 1842"/>
                  <a:gd name="T58" fmla="*/ 1203 w 1386"/>
                  <a:gd name="T59" fmla="*/ 1433 h 1842"/>
                  <a:gd name="T60" fmla="*/ 1183 w 1386"/>
                  <a:gd name="T61" fmla="*/ 1503 h 1842"/>
                  <a:gd name="T62" fmla="*/ 1266 w 1386"/>
                  <a:gd name="T63" fmla="*/ 1583 h 1842"/>
                  <a:gd name="T64" fmla="*/ 1243 w 1386"/>
                  <a:gd name="T65" fmla="*/ 1639 h 1842"/>
                  <a:gd name="T66" fmla="*/ 1254 w 1386"/>
                  <a:gd name="T67" fmla="*/ 1700 h 1842"/>
                  <a:gd name="T68" fmla="*/ 1246 w 1386"/>
                  <a:gd name="T69" fmla="*/ 1826 h 1842"/>
                  <a:gd name="T70" fmla="*/ 1175 w 1386"/>
                  <a:gd name="T71" fmla="*/ 1834 h 1842"/>
                  <a:gd name="T72" fmla="*/ 1141 w 1386"/>
                  <a:gd name="T73" fmla="*/ 1809 h 1842"/>
                  <a:gd name="T74" fmla="*/ 1112 w 1386"/>
                  <a:gd name="T75" fmla="*/ 1755 h 1842"/>
                  <a:gd name="T76" fmla="*/ 1074 w 1386"/>
                  <a:gd name="T77" fmla="*/ 1765 h 1842"/>
                  <a:gd name="T78" fmla="*/ 1032 w 1386"/>
                  <a:gd name="T79" fmla="*/ 1700 h 1842"/>
                  <a:gd name="T80" fmla="*/ 900 w 1386"/>
                  <a:gd name="T81" fmla="*/ 1689 h 1842"/>
                  <a:gd name="T82" fmla="*/ 767 w 1386"/>
                  <a:gd name="T83" fmla="*/ 1699 h 1842"/>
                  <a:gd name="T84" fmla="*/ 621 w 1386"/>
                  <a:gd name="T85" fmla="*/ 1722 h 1842"/>
                  <a:gd name="T86" fmla="*/ 512 w 1386"/>
                  <a:gd name="T87" fmla="*/ 1728 h 1842"/>
                  <a:gd name="T88" fmla="*/ 427 w 1386"/>
                  <a:gd name="T89" fmla="*/ 1671 h 1842"/>
                  <a:gd name="T90" fmla="*/ 424 w 1386"/>
                  <a:gd name="T91" fmla="*/ 1581 h 1842"/>
                  <a:gd name="T92" fmla="*/ 419 w 1386"/>
                  <a:gd name="T93" fmla="*/ 1468 h 1842"/>
                  <a:gd name="T94" fmla="*/ 291 w 1386"/>
                  <a:gd name="T95" fmla="*/ 1460 h 1842"/>
                  <a:gd name="T96" fmla="*/ 261 w 1386"/>
                  <a:gd name="T97" fmla="*/ 1466 h 1842"/>
                  <a:gd name="T98" fmla="*/ 189 w 1386"/>
                  <a:gd name="T99" fmla="*/ 1528 h 1842"/>
                  <a:gd name="T100" fmla="*/ 94 w 1386"/>
                  <a:gd name="T101" fmla="*/ 1420 h 1842"/>
                  <a:gd name="T102" fmla="*/ 126 w 1386"/>
                  <a:gd name="T103" fmla="*/ 1336 h 1842"/>
                  <a:gd name="T104" fmla="*/ 100 w 1386"/>
                  <a:gd name="T105" fmla="*/ 1241 h 1842"/>
                  <a:gd name="T106" fmla="*/ 212 w 1386"/>
                  <a:gd name="T107" fmla="*/ 1051 h 1842"/>
                  <a:gd name="T108" fmla="*/ 200 w 1386"/>
                  <a:gd name="T109" fmla="*/ 951 h 1842"/>
                  <a:gd name="T110" fmla="*/ 122 w 1386"/>
                  <a:gd name="T111" fmla="*/ 886 h 1842"/>
                  <a:gd name="T112" fmla="*/ 29 w 1386"/>
                  <a:gd name="T113" fmla="*/ 856 h 1842"/>
                  <a:gd name="T114" fmla="*/ 36 w 1386"/>
                  <a:gd name="T115" fmla="*/ 737 h 184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86"/>
                  <a:gd name="T175" fmla="*/ 0 h 1842"/>
                  <a:gd name="T176" fmla="*/ 1386 w 1386"/>
                  <a:gd name="T177" fmla="*/ 1842 h 184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86" h="1842">
                    <a:moveTo>
                      <a:pt x="0" y="726"/>
                    </a:moveTo>
                    <a:lnTo>
                      <a:pt x="30" y="659"/>
                    </a:lnTo>
                    <a:lnTo>
                      <a:pt x="43" y="586"/>
                    </a:lnTo>
                    <a:lnTo>
                      <a:pt x="87" y="589"/>
                    </a:lnTo>
                    <a:lnTo>
                      <a:pt x="90" y="546"/>
                    </a:lnTo>
                    <a:lnTo>
                      <a:pt x="152" y="486"/>
                    </a:lnTo>
                    <a:lnTo>
                      <a:pt x="174" y="433"/>
                    </a:lnTo>
                    <a:lnTo>
                      <a:pt x="205" y="418"/>
                    </a:lnTo>
                    <a:lnTo>
                      <a:pt x="231" y="364"/>
                    </a:lnTo>
                    <a:lnTo>
                      <a:pt x="282" y="312"/>
                    </a:lnTo>
                    <a:lnTo>
                      <a:pt x="318" y="253"/>
                    </a:lnTo>
                    <a:lnTo>
                      <a:pt x="347" y="255"/>
                    </a:lnTo>
                    <a:lnTo>
                      <a:pt x="369" y="280"/>
                    </a:lnTo>
                    <a:lnTo>
                      <a:pt x="378" y="236"/>
                    </a:lnTo>
                    <a:lnTo>
                      <a:pt x="434" y="175"/>
                    </a:lnTo>
                    <a:lnTo>
                      <a:pt x="416" y="152"/>
                    </a:lnTo>
                    <a:lnTo>
                      <a:pt x="471" y="106"/>
                    </a:lnTo>
                    <a:lnTo>
                      <a:pt x="543" y="64"/>
                    </a:lnTo>
                    <a:lnTo>
                      <a:pt x="571" y="45"/>
                    </a:lnTo>
                    <a:lnTo>
                      <a:pt x="607" y="52"/>
                    </a:lnTo>
                    <a:lnTo>
                      <a:pt x="631" y="22"/>
                    </a:lnTo>
                    <a:lnTo>
                      <a:pt x="707" y="28"/>
                    </a:lnTo>
                    <a:lnTo>
                      <a:pt x="713" y="0"/>
                    </a:lnTo>
                    <a:lnTo>
                      <a:pt x="783" y="20"/>
                    </a:lnTo>
                    <a:lnTo>
                      <a:pt x="836" y="41"/>
                    </a:lnTo>
                    <a:lnTo>
                      <a:pt x="875" y="59"/>
                    </a:lnTo>
                    <a:lnTo>
                      <a:pt x="906" y="74"/>
                    </a:lnTo>
                    <a:lnTo>
                      <a:pt x="953" y="43"/>
                    </a:lnTo>
                    <a:lnTo>
                      <a:pt x="982" y="81"/>
                    </a:lnTo>
                    <a:lnTo>
                      <a:pt x="1014" y="44"/>
                    </a:lnTo>
                    <a:lnTo>
                      <a:pt x="1053" y="66"/>
                    </a:lnTo>
                    <a:lnTo>
                      <a:pt x="1082" y="33"/>
                    </a:lnTo>
                    <a:lnTo>
                      <a:pt x="1111" y="20"/>
                    </a:lnTo>
                    <a:lnTo>
                      <a:pt x="1132" y="26"/>
                    </a:lnTo>
                    <a:lnTo>
                      <a:pt x="1122" y="49"/>
                    </a:lnTo>
                    <a:lnTo>
                      <a:pt x="1176" y="112"/>
                    </a:lnTo>
                    <a:lnTo>
                      <a:pt x="1188" y="139"/>
                    </a:lnTo>
                    <a:lnTo>
                      <a:pt x="1198" y="213"/>
                    </a:lnTo>
                    <a:lnTo>
                      <a:pt x="1197" y="280"/>
                    </a:lnTo>
                    <a:lnTo>
                      <a:pt x="1214" y="410"/>
                    </a:lnTo>
                    <a:lnTo>
                      <a:pt x="1174" y="422"/>
                    </a:lnTo>
                    <a:lnTo>
                      <a:pt x="1168" y="447"/>
                    </a:lnTo>
                    <a:lnTo>
                      <a:pt x="1139" y="467"/>
                    </a:lnTo>
                    <a:lnTo>
                      <a:pt x="1176" y="473"/>
                    </a:lnTo>
                    <a:lnTo>
                      <a:pt x="1181" y="496"/>
                    </a:lnTo>
                    <a:lnTo>
                      <a:pt x="1191" y="492"/>
                    </a:lnTo>
                    <a:lnTo>
                      <a:pt x="1201" y="523"/>
                    </a:lnTo>
                    <a:lnTo>
                      <a:pt x="1185" y="534"/>
                    </a:lnTo>
                    <a:lnTo>
                      <a:pt x="1188" y="596"/>
                    </a:lnTo>
                    <a:lnTo>
                      <a:pt x="1219" y="632"/>
                    </a:lnTo>
                    <a:lnTo>
                      <a:pt x="1224" y="684"/>
                    </a:lnTo>
                    <a:lnTo>
                      <a:pt x="1260" y="716"/>
                    </a:lnTo>
                    <a:lnTo>
                      <a:pt x="1254" y="740"/>
                    </a:lnTo>
                    <a:lnTo>
                      <a:pt x="1242" y="736"/>
                    </a:lnTo>
                    <a:lnTo>
                      <a:pt x="1232" y="752"/>
                    </a:lnTo>
                    <a:lnTo>
                      <a:pt x="1236" y="763"/>
                    </a:lnTo>
                    <a:lnTo>
                      <a:pt x="1204" y="799"/>
                    </a:lnTo>
                    <a:lnTo>
                      <a:pt x="1223" y="821"/>
                    </a:lnTo>
                    <a:lnTo>
                      <a:pt x="1207" y="859"/>
                    </a:lnTo>
                    <a:lnTo>
                      <a:pt x="1193" y="864"/>
                    </a:lnTo>
                    <a:lnTo>
                      <a:pt x="1209" y="893"/>
                    </a:lnTo>
                    <a:lnTo>
                      <a:pt x="1227" y="884"/>
                    </a:lnTo>
                    <a:lnTo>
                      <a:pt x="1223" y="900"/>
                    </a:lnTo>
                    <a:lnTo>
                      <a:pt x="1262" y="879"/>
                    </a:lnTo>
                    <a:lnTo>
                      <a:pt x="1311" y="911"/>
                    </a:lnTo>
                    <a:lnTo>
                      <a:pt x="1361" y="916"/>
                    </a:lnTo>
                    <a:lnTo>
                      <a:pt x="1372" y="902"/>
                    </a:lnTo>
                    <a:lnTo>
                      <a:pt x="1386" y="937"/>
                    </a:lnTo>
                    <a:lnTo>
                      <a:pt x="1347" y="946"/>
                    </a:lnTo>
                    <a:lnTo>
                      <a:pt x="1325" y="971"/>
                    </a:lnTo>
                    <a:lnTo>
                      <a:pt x="1289" y="956"/>
                    </a:lnTo>
                    <a:lnTo>
                      <a:pt x="1265" y="960"/>
                    </a:lnTo>
                    <a:lnTo>
                      <a:pt x="1284" y="980"/>
                    </a:lnTo>
                    <a:lnTo>
                      <a:pt x="1275" y="1040"/>
                    </a:lnTo>
                    <a:lnTo>
                      <a:pt x="1287" y="1073"/>
                    </a:lnTo>
                    <a:lnTo>
                      <a:pt x="1273" y="1074"/>
                    </a:lnTo>
                    <a:lnTo>
                      <a:pt x="1266" y="1086"/>
                    </a:lnTo>
                    <a:lnTo>
                      <a:pt x="1274" y="1104"/>
                    </a:lnTo>
                    <a:lnTo>
                      <a:pt x="1256" y="1120"/>
                    </a:lnTo>
                    <a:lnTo>
                      <a:pt x="1258" y="1135"/>
                    </a:lnTo>
                    <a:lnTo>
                      <a:pt x="1306" y="1189"/>
                    </a:lnTo>
                    <a:lnTo>
                      <a:pt x="1307" y="1218"/>
                    </a:lnTo>
                    <a:lnTo>
                      <a:pt x="1286" y="1241"/>
                    </a:lnTo>
                    <a:lnTo>
                      <a:pt x="1295" y="1288"/>
                    </a:lnTo>
                    <a:lnTo>
                      <a:pt x="1268" y="1311"/>
                    </a:lnTo>
                    <a:lnTo>
                      <a:pt x="1268" y="1337"/>
                    </a:lnTo>
                    <a:lnTo>
                      <a:pt x="1224" y="1380"/>
                    </a:lnTo>
                    <a:lnTo>
                      <a:pt x="1224" y="1395"/>
                    </a:lnTo>
                    <a:lnTo>
                      <a:pt x="1194" y="1407"/>
                    </a:lnTo>
                    <a:lnTo>
                      <a:pt x="1203" y="1433"/>
                    </a:lnTo>
                    <a:lnTo>
                      <a:pt x="1175" y="1460"/>
                    </a:lnTo>
                    <a:lnTo>
                      <a:pt x="1169" y="1500"/>
                    </a:lnTo>
                    <a:lnTo>
                      <a:pt x="1183" y="1503"/>
                    </a:lnTo>
                    <a:lnTo>
                      <a:pt x="1177" y="1518"/>
                    </a:lnTo>
                    <a:lnTo>
                      <a:pt x="1206" y="1570"/>
                    </a:lnTo>
                    <a:lnTo>
                      <a:pt x="1266" y="1583"/>
                    </a:lnTo>
                    <a:lnTo>
                      <a:pt x="1279" y="1642"/>
                    </a:lnTo>
                    <a:lnTo>
                      <a:pt x="1267" y="1647"/>
                    </a:lnTo>
                    <a:lnTo>
                      <a:pt x="1243" y="1639"/>
                    </a:lnTo>
                    <a:lnTo>
                      <a:pt x="1224" y="1669"/>
                    </a:lnTo>
                    <a:lnTo>
                      <a:pt x="1241" y="1707"/>
                    </a:lnTo>
                    <a:lnTo>
                      <a:pt x="1254" y="1700"/>
                    </a:lnTo>
                    <a:lnTo>
                      <a:pt x="1278" y="1753"/>
                    </a:lnTo>
                    <a:lnTo>
                      <a:pt x="1234" y="1805"/>
                    </a:lnTo>
                    <a:lnTo>
                      <a:pt x="1246" y="1826"/>
                    </a:lnTo>
                    <a:lnTo>
                      <a:pt x="1215" y="1842"/>
                    </a:lnTo>
                    <a:lnTo>
                      <a:pt x="1201" y="1830"/>
                    </a:lnTo>
                    <a:lnTo>
                      <a:pt x="1175" y="1834"/>
                    </a:lnTo>
                    <a:lnTo>
                      <a:pt x="1174" y="1823"/>
                    </a:lnTo>
                    <a:lnTo>
                      <a:pt x="1156" y="1803"/>
                    </a:lnTo>
                    <a:lnTo>
                      <a:pt x="1141" y="1809"/>
                    </a:lnTo>
                    <a:lnTo>
                      <a:pt x="1122" y="1796"/>
                    </a:lnTo>
                    <a:lnTo>
                      <a:pt x="1105" y="1764"/>
                    </a:lnTo>
                    <a:lnTo>
                      <a:pt x="1112" y="1755"/>
                    </a:lnTo>
                    <a:lnTo>
                      <a:pt x="1108" y="1749"/>
                    </a:lnTo>
                    <a:lnTo>
                      <a:pt x="1080" y="1750"/>
                    </a:lnTo>
                    <a:lnTo>
                      <a:pt x="1074" y="1765"/>
                    </a:lnTo>
                    <a:lnTo>
                      <a:pt x="1037" y="1790"/>
                    </a:lnTo>
                    <a:lnTo>
                      <a:pt x="1037" y="1740"/>
                    </a:lnTo>
                    <a:lnTo>
                      <a:pt x="1032" y="1700"/>
                    </a:lnTo>
                    <a:lnTo>
                      <a:pt x="1006" y="1712"/>
                    </a:lnTo>
                    <a:lnTo>
                      <a:pt x="956" y="1689"/>
                    </a:lnTo>
                    <a:lnTo>
                      <a:pt x="900" y="1689"/>
                    </a:lnTo>
                    <a:lnTo>
                      <a:pt x="836" y="1677"/>
                    </a:lnTo>
                    <a:lnTo>
                      <a:pt x="799" y="1639"/>
                    </a:lnTo>
                    <a:lnTo>
                      <a:pt x="767" y="1699"/>
                    </a:lnTo>
                    <a:lnTo>
                      <a:pt x="728" y="1695"/>
                    </a:lnTo>
                    <a:lnTo>
                      <a:pt x="650" y="1715"/>
                    </a:lnTo>
                    <a:lnTo>
                      <a:pt x="621" y="1722"/>
                    </a:lnTo>
                    <a:lnTo>
                      <a:pt x="589" y="1749"/>
                    </a:lnTo>
                    <a:lnTo>
                      <a:pt x="539" y="1742"/>
                    </a:lnTo>
                    <a:lnTo>
                      <a:pt x="512" y="1728"/>
                    </a:lnTo>
                    <a:lnTo>
                      <a:pt x="457" y="1736"/>
                    </a:lnTo>
                    <a:lnTo>
                      <a:pt x="431" y="1721"/>
                    </a:lnTo>
                    <a:lnTo>
                      <a:pt x="427" y="1671"/>
                    </a:lnTo>
                    <a:lnTo>
                      <a:pt x="431" y="1642"/>
                    </a:lnTo>
                    <a:lnTo>
                      <a:pt x="415" y="1614"/>
                    </a:lnTo>
                    <a:lnTo>
                      <a:pt x="424" y="1581"/>
                    </a:lnTo>
                    <a:lnTo>
                      <a:pt x="442" y="1547"/>
                    </a:lnTo>
                    <a:lnTo>
                      <a:pt x="446" y="1499"/>
                    </a:lnTo>
                    <a:lnTo>
                      <a:pt x="419" y="1468"/>
                    </a:lnTo>
                    <a:lnTo>
                      <a:pt x="394" y="1455"/>
                    </a:lnTo>
                    <a:lnTo>
                      <a:pt x="350" y="1488"/>
                    </a:lnTo>
                    <a:lnTo>
                      <a:pt x="291" y="1460"/>
                    </a:lnTo>
                    <a:lnTo>
                      <a:pt x="289" y="1430"/>
                    </a:lnTo>
                    <a:lnTo>
                      <a:pt x="248" y="1436"/>
                    </a:lnTo>
                    <a:lnTo>
                      <a:pt x="261" y="1466"/>
                    </a:lnTo>
                    <a:lnTo>
                      <a:pt x="232" y="1461"/>
                    </a:lnTo>
                    <a:lnTo>
                      <a:pt x="228" y="1491"/>
                    </a:lnTo>
                    <a:lnTo>
                      <a:pt x="189" y="1528"/>
                    </a:lnTo>
                    <a:lnTo>
                      <a:pt x="148" y="1528"/>
                    </a:lnTo>
                    <a:lnTo>
                      <a:pt x="125" y="1457"/>
                    </a:lnTo>
                    <a:lnTo>
                      <a:pt x="94" y="1420"/>
                    </a:lnTo>
                    <a:lnTo>
                      <a:pt x="105" y="1386"/>
                    </a:lnTo>
                    <a:lnTo>
                      <a:pt x="128" y="1365"/>
                    </a:lnTo>
                    <a:lnTo>
                      <a:pt x="126" y="1336"/>
                    </a:lnTo>
                    <a:lnTo>
                      <a:pt x="77" y="1311"/>
                    </a:lnTo>
                    <a:lnTo>
                      <a:pt x="67" y="1271"/>
                    </a:lnTo>
                    <a:lnTo>
                      <a:pt x="100" y="1241"/>
                    </a:lnTo>
                    <a:lnTo>
                      <a:pt x="137" y="1209"/>
                    </a:lnTo>
                    <a:lnTo>
                      <a:pt x="197" y="1163"/>
                    </a:lnTo>
                    <a:lnTo>
                      <a:pt x="212" y="1051"/>
                    </a:lnTo>
                    <a:lnTo>
                      <a:pt x="230" y="1008"/>
                    </a:lnTo>
                    <a:lnTo>
                      <a:pt x="231" y="970"/>
                    </a:lnTo>
                    <a:lnTo>
                      <a:pt x="200" y="951"/>
                    </a:lnTo>
                    <a:lnTo>
                      <a:pt x="163" y="931"/>
                    </a:lnTo>
                    <a:lnTo>
                      <a:pt x="132" y="919"/>
                    </a:lnTo>
                    <a:lnTo>
                      <a:pt x="122" y="886"/>
                    </a:lnTo>
                    <a:lnTo>
                      <a:pt x="99" y="861"/>
                    </a:lnTo>
                    <a:lnTo>
                      <a:pt x="70" y="868"/>
                    </a:lnTo>
                    <a:lnTo>
                      <a:pt x="29" y="856"/>
                    </a:lnTo>
                    <a:lnTo>
                      <a:pt x="57" y="805"/>
                    </a:lnTo>
                    <a:lnTo>
                      <a:pt x="61" y="770"/>
                    </a:lnTo>
                    <a:lnTo>
                      <a:pt x="36" y="737"/>
                    </a:lnTo>
                    <a:lnTo>
                      <a:pt x="0" y="726"/>
                    </a:lnTo>
                    <a:close/>
                  </a:path>
                </a:pathLst>
              </a:custGeom>
              <a:solidFill>
                <a:srgbClr val="F0DEC5"/>
              </a:solidFill>
              <a:ln w="0">
                <a:solidFill>
                  <a:srgbClr val="F0DEC5"/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rgbClr val="F0DEC5"/>
                </a:outerShdw>
              </a:effectLst>
              <a:scene3d>
                <a:camera prst="orthographicFront"/>
                <a:lightRig rig="chilly" dir="t"/>
              </a:scene3d>
              <a:sp3d extrusionH="76200" contourW="12700" prstMaterial="flat">
                <a:extrusionClr>
                  <a:srgbClr val="F0DEC5"/>
                </a:extrusionClr>
                <a:contourClr>
                  <a:srgbClr val="F0DEC5"/>
                </a:contourClr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6" name="Freeform 592"/>
              <p:cNvSpPr>
                <a:spLocks/>
              </p:cNvSpPr>
              <p:nvPr/>
            </p:nvSpPr>
            <p:spPr bwMode="auto">
              <a:xfrm>
                <a:off x="4132680" y="2631593"/>
                <a:ext cx="1460238" cy="1465154"/>
              </a:xfrm>
              <a:custGeom>
                <a:avLst/>
                <a:gdLst>
                  <a:gd name="T0" fmla="*/ 111 w 1945"/>
                  <a:gd name="T1" fmla="*/ 1339 h 1952"/>
                  <a:gd name="T2" fmla="*/ 62 w 1945"/>
                  <a:gd name="T3" fmla="*/ 1155 h 1952"/>
                  <a:gd name="T4" fmla="*/ 140 w 1945"/>
                  <a:gd name="T5" fmla="*/ 1081 h 1952"/>
                  <a:gd name="T6" fmla="*/ 58 w 1945"/>
                  <a:gd name="T7" fmla="*/ 975 h 1952"/>
                  <a:gd name="T8" fmla="*/ 272 w 1945"/>
                  <a:gd name="T9" fmla="*/ 1121 h 1952"/>
                  <a:gd name="T10" fmla="*/ 252 w 1945"/>
                  <a:gd name="T11" fmla="*/ 1270 h 1952"/>
                  <a:gd name="T12" fmla="*/ 260 w 1945"/>
                  <a:gd name="T13" fmla="*/ 1491 h 1952"/>
                  <a:gd name="T14" fmla="*/ 246 w 1945"/>
                  <a:gd name="T15" fmla="*/ 1378 h 1952"/>
                  <a:gd name="T16" fmla="*/ 270 w 1945"/>
                  <a:gd name="T17" fmla="*/ 1241 h 1952"/>
                  <a:gd name="T18" fmla="*/ 247 w 1945"/>
                  <a:gd name="T19" fmla="*/ 1051 h 1952"/>
                  <a:gd name="T20" fmla="*/ 181 w 1945"/>
                  <a:gd name="T21" fmla="*/ 921 h 1952"/>
                  <a:gd name="T22" fmla="*/ 201 w 1945"/>
                  <a:gd name="T23" fmla="*/ 761 h 1952"/>
                  <a:gd name="T24" fmla="*/ 528 w 1945"/>
                  <a:gd name="T25" fmla="*/ 756 h 1952"/>
                  <a:gd name="T26" fmla="*/ 538 w 1945"/>
                  <a:gd name="T27" fmla="*/ 726 h 1952"/>
                  <a:gd name="T28" fmla="*/ 535 w 1945"/>
                  <a:gd name="T29" fmla="*/ 668 h 1952"/>
                  <a:gd name="T30" fmla="*/ 539 w 1945"/>
                  <a:gd name="T31" fmla="*/ 618 h 1952"/>
                  <a:gd name="T32" fmla="*/ 583 w 1945"/>
                  <a:gd name="T33" fmla="*/ 513 h 1952"/>
                  <a:gd name="T34" fmla="*/ 760 w 1945"/>
                  <a:gd name="T35" fmla="*/ 428 h 1952"/>
                  <a:gd name="T36" fmla="*/ 861 w 1945"/>
                  <a:gd name="T37" fmla="*/ 371 h 1952"/>
                  <a:gd name="T38" fmla="*/ 990 w 1945"/>
                  <a:gd name="T39" fmla="*/ 365 h 1952"/>
                  <a:gd name="T40" fmla="*/ 1055 w 1945"/>
                  <a:gd name="T41" fmla="*/ 372 h 1952"/>
                  <a:gd name="T42" fmla="*/ 1135 w 1945"/>
                  <a:gd name="T43" fmla="*/ 304 h 1952"/>
                  <a:gd name="T44" fmla="*/ 1277 w 1945"/>
                  <a:gd name="T45" fmla="*/ 287 h 1952"/>
                  <a:gd name="T46" fmla="*/ 1232 w 1945"/>
                  <a:gd name="T47" fmla="*/ 137 h 1952"/>
                  <a:gd name="T48" fmla="*/ 1348 w 1945"/>
                  <a:gd name="T49" fmla="*/ 0 h 1952"/>
                  <a:gd name="T50" fmla="*/ 1393 w 1945"/>
                  <a:gd name="T51" fmla="*/ 112 h 1952"/>
                  <a:gd name="T52" fmla="*/ 1421 w 1945"/>
                  <a:gd name="T53" fmla="*/ 150 h 1952"/>
                  <a:gd name="T54" fmla="*/ 1470 w 1945"/>
                  <a:gd name="T55" fmla="*/ 239 h 1952"/>
                  <a:gd name="T56" fmla="*/ 1593 w 1945"/>
                  <a:gd name="T57" fmla="*/ 169 h 1952"/>
                  <a:gd name="T58" fmla="*/ 1719 w 1945"/>
                  <a:gd name="T59" fmla="*/ 233 h 1952"/>
                  <a:gd name="T60" fmla="*/ 1792 w 1945"/>
                  <a:gd name="T61" fmla="*/ 247 h 1952"/>
                  <a:gd name="T62" fmla="*/ 1764 w 1945"/>
                  <a:gd name="T63" fmla="*/ 325 h 1952"/>
                  <a:gd name="T64" fmla="*/ 1819 w 1945"/>
                  <a:gd name="T65" fmla="*/ 482 h 1952"/>
                  <a:gd name="T66" fmla="*/ 1680 w 1945"/>
                  <a:gd name="T67" fmla="*/ 648 h 1952"/>
                  <a:gd name="T68" fmla="*/ 1568 w 1945"/>
                  <a:gd name="T69" fmla="*/ 845 h 1952"/>
                  <a:gd name="T70" fmla="*/ 1548 w 1945"/>
                  <a:gd name="T71" fmla="*/ 881 h 1952"/>
                  <a:gd name="T72" fmla="*/ 1694 w 1945"/>
                  <a:gd name="T73" fmla="*/ 810 h 1952"/>
                  <a:gd name="T74" fmla="*/ 1707 w 1945"/>
                  <a:gd name="T75" fmla="*/ 699 h 1952"/>
                  <a:gd name="T76" fmla="*/ 1764 w 1945"/>
                  <a:gd name="T77" fmla="*/ 728 h 1952"/>
                  <a:gd name="T78" fmla="*/ 1732 w 1945"/>
                  <a:gd name="T79" fmla="*/ 814 h 1952"/>
                  <a:gd name="T80" fmla="*/ 1780 w 1945"/>
                  <a:gd name="T81" fmla="*/ 859 h 1952"/>
                  <a:gd name="T82" fmla="*/ 1870 w 1945"/>
                  <a:gd name="T83" fmla="*/ 1018 h 1952"/>
                  <a:gd name="T84" fmla="*/ 1940 w 1945"/>
                  <a:gd name="T85" fmla="*/ 1165 h 1952"/>
                  <a:gd name="T86" fmla="*/ 1822 w 1945"/>
                  <a:gd name="T87" fmla="*/ 1323 h 1952"/>
                  <a:gd name="T88" fmla="*/ 1802 w 1945"/>
                  <a:gd name="T89" fmla="*/ 1379 h 1952"/>
                  <a:gd name="T90" fmla="*/ 1793 w 1945"/>
                  <a:gd name="T91" fmla="*/ 1476 h 1952"/>
                  <a:gd name="T92" fmla="*/ 1730 w 1945"/>
                  <a:gd name="T93" fmla="*/ 1498 h 1952"/>
                  <a:gd name="T94" fmla="*/ 1551 w 1945"/>
                  <a:gd name="T95" fmla="*/ 1579 h 1952"/>
                  <a:gd name="T96" fmla="*/ 1404 w 1945"/>
                  <a:gd name="T97" fmla="*/ 1587 h 1952"/>
                  <a:gd name="T98" fmla="*/ 1211 w 1945"/>
                  <a:gd name="T99" fmla="*/ 1513 h 1952"/>
                  <a:gd name="T100" fmla="*/ 1069 w 1945"/>
                  <a:gd name="T101" fmla="*/ 1558 h 1952"/>
                  <a:gd name="T102" fmla="*/ 932 w 1945"/>
                  <a:gd name="T103" fmla="*/ 1688 h 1952"/>
                  <a:gd name="T104" fmla="*/ 816 w 1945"/>
                  <a:gd name="T105" fmla="*/ 1766 h 1952"/>
                  <a:gd name="T106" fmla="*/ 674 w 1945"/>
                  <a:gd name="T107" fmla="*/ 1929 h 1952"/>
                  <a:gd name="T108" fmla="*/ 554 w 1945"/>
                  <a:gd name="T109" fmla="*/ 1952 h 1952"/>
                  <a:gd name="T110" fmla="*/ 398 w 1945"/>
                  <a:gd name="T111" fmla="*/ 1807 h 1952"/>
                  <a:gd name="T112" fmla="*/ 235 w 1945"/>
                  <a:gd name="T113" fmla="*/ 1858 h 1952"/>
                  <a:gd name="T114" fmla="*/ 180 w 1945"/>
                  <a:gd name="T115" fmla="*/ 1680 h 1952"/>
                  <a:gd name="T116" fmla="*/ 184 w 1945"/>
                  <a:gd name="T117" fmla="*/ 1579 h 1952"/>
                  <a:gd name="T118" fmla="*/ 142 w 1945"/>
                  <a:gd name="T119" fmla="*/ 1540 h 1952"/>
                  <a:gd name="T120" fmla="*/ 38 w 1945"/>
                  <a:gd name="T121" fmla="*/ 1528 h 19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45"/>
                  <a:gd name="T184" fmla="*/ 0 h 1952"/>
                  <a:gd name="T185" fmla="*/ 1945 w 1945"/>
                  <a:gd name="T186" fmla="*/ 1952 h 19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45" h="1952">
                    <a:moveTo>
                      <a:pt x="0" y="1420"/>
                    </a:moveTo>
                    <a:lnTo>
                      <a:pt x="58" y="1359"/>
                    </a:lnTo>
                    <a:lnTo>
                      <a:pt x="102" y="1332"/>
                    </a:lnTo>
                    <a:lnTo>
                      <a:pt x="111" y="1339"/>
                    </a:lnTo>
                    <a:lnTo>
                      <a:pt x="123" y="1286"/>
                    </a:lnTo>
                    <a:lnTo>
                      <a:pt x="128" y="1232"/>
                    </a:lnTo>
                    <a:lnTo>
                      <a:pt x="99" y="1220"/>
                    </a:lnTo>
                    <a:lnTo>
                      <a:pt x="62" y="1155"/>
                    </a:lnTo>
                    <a:lnTo>
                      <a:pt x="78" y="1132"/>
                    </a:lnTo>
                    <a:lnTo>
                      <a:pt x="78" y="1118"/>
                    </a:lnTo>
                    <a:lnTo>
                      <a:pt x="103" y="1125"/>
                    </a:lnTo>
                    <a:lnTo>
                      <a:pt x="140" y="1081"/>
                    </a:lnTo>
                    <a:lnTo>
                      <a:pt x="111" y="1042"/>
                    </a:lnTo>
                    <a:lnTo>
                      <a:pt x="104" y="1047"/>
                    </a:lnTo>
                    <a:lnTo>
                      <a:pt x="50" y="1004"/>
                    </a:lnTo>
                    <a:lnTo>
                      <a:pt x="58" y="975"/>
                    </a:lnTo>
                    <a:lnTo>
                      <a:pt x="115" y="982"/>
                    </a:lnTo>
                    <a:lnTo>
                      <a:pt x="155" y="1033"/>
                    </a:lnTo>
                    <a:lnTo>
                      <a:pt x="203" y="1127"/>
                    </a:lnTo>
                    <a:lnTo>
                      <a:pt x="272" y="1121"/>
                    </a:lnTo>
                    <a:lnTo>
                      <a:pt x="261" y="1192"/>
                    </a:lnTo>
                    <a:lnTo>
                      <a:pt x="221" y="1215"/>
                    </a:lnTo>
                    <a:lnTo>
                      <a:pt x="219" y="1324"/>
                    </a:lnTo>
                    <a:lnTo>
                      <a:pt x="252" y="1270"/>
                    </a:lnTo>
                    <a:lnTo>
                      <a:pt x="248" y="1352"/>
                    </a:lnTo>
                    <a:lnTo>
                      <a:pt x="222" y="1408"/>
                    </a:lnTo>
                    <a:lnTo>
                      <a:pt x="253" y="1437"/>
                    </a:lnTo>
                    <a:lnTo>
                      <a:pt x="260" y="1491"/>
                    </a:lnTo>
                    <a:lnTo>
                      <a:pt x="290" y="1501"/>
                    </a:lnTo>
                    <a:lnTo>
                      <a:pt x="310" y="1524"/>
                    </a:lnTo>
                    <a:lnTo>
                      <a:pt x="253" y="1419"/>
                    </a:lnTo>
                    <a:lnTo>
                      <a:pt x="246" y="1378"/>
                    </a:lnTo>
                    <a:lnTo>
                      <a:pt x="278" y="1383"/>
                    </a:lnTo>
                    <a:lnTo>
                      <a:pt x="293" y="1350"/>
                    </a:lnTo>
                    <a:lnTo>
                      <a:pt x="287" y="1275"/>
                    </a:lnTo>
                    <a:lnTo>
                      <a:pt x="270" y="1241"/>
                    </a:lnTo>
                    <a:lnTo>
                      <a:pt x="313" y="1144"/>
                    </a:lnTo>
                    <a:lnTo>
                      <a:pt x="300" y="1105"/>
                    </a:lnTo>
                    <a:lnTo>
                      <a:pt x="266" y="1099"/>
                    </a:lnTo>
                    <a:lnTo>
                      <a:pt x="247" y="1051"/>
                    </a:lnTo>
                    <a:lnTo>
                      <a:pt x="254" y="1022"/>
                    </a:lnTo>
                    <a:lnTo>
                      <a:pt x="221" y="998"/>
                    </a:lnTo>
                    <a:lnTo>
                      <a:pt x="181" y="983"/>
                    </a:lnTo>
                    <a:lnTo>
                      <a:pt x="181" y="921"/>
                    </a:lnTo>
                    <a:lnTo>
                      <a:pt x="196" y="890"/>
                    </a:lnTo>
                    <a:lnTo>
                      <a:pt x="181" y="856"/>
                    </a:lnTo>
                    <a:lnTo>
                      <a:pt x="186" y="808"/>
                    </a:lnTo>
                    <a:lnTo>
                      <a:pt x="201" y="761"/>
                    </a:lnTo>
                    <a:lnTo>
                      <a:pt x="319" y="772"/>
                    </a:lnTo>
                    <a:lnTo>
                      <a:pt x="427" y="769"/>
                    </a:lnTo>
                    <a:lnTo>
                      <a:pt x="461" y="762"/>
                    </a:lnTo>
                    <a:lnTo>
                      <a:pt x="528" y="756"/>
                    </a:lnTo>
                    <a:lnTo>
                      <a:pt x="476" y="816"/>
                    </a:lnTo>
                    <a:lnTo>
                      <a:pt x="533" y="812"/>
                    </a:lnTo>
                    <a:lnTo>
                      <a:pt x="551" y="781"/>
                    </a:lnTo>
                    <a:lnTo>
                      <a:pt x="538" y="726"/>
                    </a:lnTo>
                    <a:lnTo>
                      <a:pt x="521" y="686"/>
                    </a:lnTo>
                    <a:lnTo>
                      <a:pt x="490" y="664"/>
                    </a:lnTo>
                    <a:lnTo>
                      <a:pt x="514" y="646"/>
                    </a:lnTo>
                    <a:lnTo>
                      <a:pt x="535" y="668"/>
                    </a:lnTo>
                    <a:lnTo>
                      <a:pt x="552" y="645"/>
                    </a:lnTo>
                    <a:lnTo>
                      <a:pt x="511" y="610"/>
                    </a:lnTo>
                    <a:lnTo>
                      <a:pt x="506" y="569"/>
                    </a:lnTo>
                    <a:lnTo>
                      <a:pt x="539" y="618"/>
                    </a:lnTo>
                    <a:lnTo>
                      <a:pt x="554" y="572"/>
                    </a:lnTo>
                    <a:lnTo>
                      <a:pt x="573" y="540"/>
                    </a:lnTo>
                    <a:lnTo>
                      <a:pt x="553" y="520"/>
                    </a:lnTo>
                    <a:lnTo>
                      <a:pt x="583" y="513"/>
                    </a:lnTo>
                    <a:lnTo>
                      <a:pt x="668" y="456"/>
                    </a:lnTo>
                    <a:lnTo>
                      <a:pt x="694" y="467"/>
                    </a:lnTo>
                    <a:lnTo>
                      <a:pt x="713" y="435"/>
                    </a:lnTo>
                    <a:lnTo>
                      <a:pt x="760" y="428"/>
                    </a:lnTo>
                    <a:lnTo>
                      <a:pt x="787" y="412"/>
                    </a:lnTo>
                    <a:lnTo>
                      <a:pt x="820" y="408"/>
                    </a:lnTo>
                    <a:lnTo>
                      <a:pt x="893" y="388"/>
                    </a:lnTo>
                    <a:lnTo>
                      <a:pt x="861" y="371"/>
                    </a:lnTo>
                    <a:lnTo>
                      <a:pt x="885" y="355"/>
                    </a:lnTo>
                    <a:lnTo>
                      <a:pt x="917" y="352"/>
                    </a:lnTo>
                    <a:lnTo>
                      <a:pt x="953" y="336"/>
                    </a:lnTo>
                    <a:lnTo>
                      <a:pt x="990" y="365"/>
                    </a:lnTo>
                    <a:lnTo>
                      <a:pt x="995" y="397"/>
                    </a:lnTo>
                    <a:lnTo>
                      <a:pt x="1017" y="377"/>
                    </a:lnTo>
                    <a:lnTo>
                      <a:pt x="1020" y="407"/>
                    </a:lnTo>
                    <a:lnTo>
                      <a:pt x="1055" y="372"/>
                    </a:lnTo>
                    <a:lnTo>
                      <a:pt x="1093" y="361"/>
                    </a:lnTo>
                    <a:lnTo>
                      <a:pt x="1122" y="326"/>
                    </a:lnTo>
                    <a:lnTo>
                      <a:pt x="1160" y="353"/>
                    </a:lnTo>
                    <a:lnTo>
                      <a:pt x="1135" y="304"/>
                    </a:lnTo>
                    <a:lnTo>
                      <a:pt x="1126" y="274"/>
                    </a:lnTo>
                    <a:lnTo>
                      <a:pt x="1198" y="277"/>
                    </a:lnTo>
                    <a:lnTo>
                      <a:pt x="1232" y="282"/>
                    </a:lnTo>
                    <a:lnTo>
                      <a:pt x="1277" y="287"/>
                    </a:lnTo>
                    <a:lnTo>
                      <a:pt x="1225" y="257"/>
                    </a:lnTo>
                    <a:lnTo>
                      <a:pt x="1228" y="215"/>
                    </a:lnTo>
                    <a:lnTo>
                      <a:pt x="1211" y="191"/>
                    </a:lnTo>
                    <a:lnTo>
                      <a:pt x="1232" y="137"/>
                    </a:lnTo>
                    <a:lnTo>
                      <a:pt x="1262" y="84"/>
                    </a:lnTo>
                    <a:lnTo>
                      <a:pt x="1279" y="50"/>
                    </a:lnTo>
                    <a:lnTo>
                      <a:pt x="1305" y="19"/>
                    </a:lnTo>
                    <a:lnTo>
                      <a:pt x="1348" y="0"/>
                    </a:lnTo>
                    <a:lnTo>
                      <a:pt x="1374" y="28"/>
                    </a:lnTo>
                    <a:lnTo>
                      <a:pt x="1414" y="29"/>
                    </a:lnTo>
                    <a:lnTo>
                      <a:pt x="1434" y="62"/>
                    </a:lnTo>
                    <a:lnTo>
                      <a:pt x="1393" y="112"/>
                    </a:lnTo>
                    <a:lnTo>
                      <a:pt x="1355" y="132"/>
                    </a:lnTo>
                    <a:lnTo>
                      <a:pt x="1404" y="132"/>
                    </a:lnTo>
                    <a:lnTo>
                      <a:pt x="1430" y="116"/>
                    </a:lnTo>
                    <a:lnTo>
                      <a:pt x="1421" y="150"/>
                    </a:lnTo>
                    <a:lnTo>
                      <a:pt x="1461" y="141"/>
                    </a:lnTo>
                    <a:lnTo>
                      <a:pt x="1497" y="144"/>
                    </a:lnTo>
                    <a:lnTo>
                      <a:pt x="1487" y="191"/>
                    </a:lnTo>
                    <a:lnTo>
                      <a:pt x="1470" y="239"/>
                    </a:lnTo>
                    <a:lnTo>
                      <a:pt x="1523" y="229"/>
                    </a:lnTo>
                    <a:lnTo>
                      <a:pt x="1536" y="203"/>
                    </a:lnTo>
                    <a:lnTo>
                      <a:pt x="1558" y="184"/>
                    </a:lnTo>
                    <a:lnTo>
                      <a:pt x="1593" y="169"/>
                    </a:lnTo>
                    <a:lnTo>
                      <a:pt x="1643" y="163"/>
                    </a:lnTo>
                    <a:lnTo>
                      <a:pt x="1672" y="172"/>
                    </a:lnTo>
                    <a:lnTo>
                      <a:pt x="1724" y="196"/>
                    </a:lnTo>
                    <a:lnTo>
                      <a:pt x="1719" y="233"/>
                    </a:lnTo>
                    <a:lnTo>
                      <a:pt x="1730" y="204"/>
                    </a:lnTo>
                    <a:lnTo>
                      <a:pt x="1758" y="225"/>
                    </a:lnTo>
                    <a:lnTo>
                      <a:pt x="1765" y="255"/>
                    </a:lnTo>
                    <a:lnTo>
                      <a:pt x="1792" y="247"/>
                    </a:lnTo>
                    <a:lnTo>
                      <a:pt x="1809" y="287"/>
                    </a:lnTo>
                    <a:lnTo>
                      <a:pt x="1830" y="310"/>
                    </a:lnTo>
                    <a:lnTo>
                      <a:pt x="1830" y="352"/>
                    </a:lnTo>
                    <a:lnTo>
                      <a:pt x="1764" y="325"/>
                    </a:lnTo>
                    <a:lnTo>
                      <a:pt x="1793" y="380"/>
                    </a:lnTo>
                    <a:lnTo>
                      <a:pt x="1835" y="376"/>
                    </a:lnTo>
                    <a:lnTo>
                      <a:pt x="1845" y="406"/>
                    </a:lnTo>
                    <a:lnTo>
                      <a:pt x="1819" y="482"/>
                    </a:lnTo>
                    <a:lnTo>
                      <a:pt x="1779" y="536"/>
                    </a:lnTo>
                    <a:lnTo>
                      <a:pt x="1757" y="559"/>
                    </a:lnTo>
                    <a:lnTo>
                      <a:pt x="1740" y="587"/>
                    </a:lnTo>
                    <a:lnTo>
                      <a:pt x="1680" y="648"/>
                    </a:lnTo>
                    <a:lnTo>
                      <a:pt x="1675" y="699"/>
                    </a:lnTo>
                    <a:lnTo>
                      <a:pt x="1617" y="788"/>
                    </a:lnTo>
                    <a:lnTo>
                      <a:pt x="1571" y="798"/>
                    </a:lnTo>
                    <a:lnTo>
                      <a:pt x="1568" y="845"/>
                    </a:lnTo>
                    <a:lnTo>
                      <a:pt x="1529" y="875"/>
                    </a:lnTo>
                    <a:lnTo>
                      <a:pt x="1511" y="946"/>
                    </a:lnTo>
                    <a:lnTo>
                      <a:pt x="1545" y="917"/>
                    </a:lnTo>
                    <a:lnTo>
                      <a:pt x="1548" y="881"/>
                    </a:lnTo>
                    <a:lnTo>
                      <a:pt x="1587" y="884"/>
                    </a:lnTo>
                    <a:lnTo>
                      <a:pt x="1633" y="859"/>
                    </a:lnTo>
                    <a:lnTo>
                      <a:pt x="1672" y="836"/>
                    </a:lnTo>
                    <a:lnTo>
                      <a:pt x="1694" y="810"/>
                    </a:lnTo>
                    <a:lnTo>
                      <a:pt x="1761" y="758"/>
                    </a:lnTo>
                    <a:lnTo>
                      <a:pt x="1720" y="759"/>
                    </a:lnTo>
                    <a:lnTo>
                      <a:pt x="1687" y="751"/>
                    </a:lnTo>
                    <a:lnTo>
                      <a:pt x="1707" y="699"/>
                    </a:lnTo>
                    <a:lnTo>
                      <a:pt x="1754" y="705"/>
                    </a:lnTo>
                    <a:lnTo>
                      <a:pt x="1769" y="679"/>
                    </a:lnTo>
                    <a:lnTo>
                      <a:pt x="1779" y="715"/>
                    </a:lnTo>
                    <a:lnTo>
                      <a:pt x="1764" y="728"/>
                    </a:lnTo>
                    <a:lnTo>
                      <a:pt x="1782" y="761"/>
                    </a:lnTo>
                    <a:lnTo>
                      <a:pt x="1763" y="787"/>
                    </a:lnTo>
                    <a:lnTo>
                      <a:pt x="1763" y="804"/>
                    </a:lnTo>
                    <a:lnTo>
                      <a:pt x="1732" y="814"/>
                    </a:lnTo>
                    <a:lnTo>
                      <a:pt x="1759" y="821"/>
                    </a:lnTo>
                    <a:lnTo>
                      <a:pt x="1757" y="847"/>
                    </a:lnTo>
                    <a:lnTo>
                      <a:pt x="1776" y="842"/>
                    </a:lnTo>
                    <a:lnTo>
                      <a:pt x="1780" y="859"/>
                    </a:lnTo>
                    <a:lnTo>
                      <a:pt x="1783" y="934"/>
                    </a:lnTo>
                    <a:lnTo>
                      <a:pt x="1818" y="960"/>
                    </a:lnTo>
                    <a:lnTo>
                      <a:pt x="1817" y="991"/>
                    </a:lnTo>
                    <a:lnTo>
                      <a:pt x="1870" y="1018"/>
                    </a:lnTo>
                    <a:lnTo>
                      <a:pt x="1888" y="1087"/>
                    </a:lnTo>
                    <a:lnTo>
                      <a:pt x="1897" y="1145"/>
                    </a:lnTo>
                    <a:lnTo>
                      <a:pt x="1924" y="1165"/>
                    </a:lnTo>
                    <a:lnTo>
                      <a:pt x="1940" y="1165"/>
                    </a:lnTo>
                    <a:lnTo>
                      <a:pt x="1945" y="1177"/>
                    </a:lnTo>
                    <a:lnTo>
                      <a:pt x="1941" y="1198"/>
                    </a:lnTo>
                    <a:lnTo>
                      <a:pt x="1822" y="1302"/>
                    </a:lnTo>
                    <a:lnTo>
                      <a:pt x="1822" y="1323"/>
                    </a:lnTo>
                    <a:lnTo>
                      <a:pt x="1838" y="1339"/>
                    </a:lnTo>
                    <a:lnTo>
                      <a:pt x="1835" y="1346"/>
                    </a:lnTo>
                    <a:lnTo>
                      <a:pt x="1800" y="1360"/>
                    </a:lnTo>
                    <a:lnTo>
                      <a:pt x="1802" y="1379"/>
                    </a:lnTo>
                    <a:lnTo>
                      <a:pt x="1790" y="1388"/>
                    </a:lnTo>
                    <a:lnTo>
                      <a:pt x="1806" y="1420"/>
                    </a:lnTo>
                    <a:lnTo>
                      <a:pt x="1804" y="1460"/>
                    </a:lnTo>
                    <a:lnTo>
                      <a:pt x="1793" y="1476"/>
                    </a:lnTo>
                    <a:lnTo>
                      <a:pt x="1778" y="1474"/>
                    </a:lnTo>
                    <a:lnTo>
                      <a:pt x="1773" y="1458"/>
                    </a:lnTo>
                    <a:lnTo>
                      <a:pt x="1744" y="1466"/>
                    </a:lnTo>
                    <a:lnTo>
                      <a:pt x="1730" y="1498"/>
                    </a:lnTo>
                    <a:lnTo>
                      <a:pt x="1630" y="1539"/>
                    </a:lnTo>
                    <a:lnTo>
                      <a:pt x="1609" y="1533"/>
                    </a:lnTo>
                    <a:lnTo>
                      <a:pt x="1580" y="1546"/>
                    </a:lnTo>
                    <a:lnTo>
                      <a:pt x="1551" y="1579"/>
                    </a:lnTo>
                    <a:lnTo>
                      <a:pt x="1512" y="1557"/>
                    </a:lnTo>
                    <a:lnTo>
                      <a:pt x="1480" y="1594"/>
                    </a:lnTo>
                    <a:lnTo>
                      <a:pt x="1451" y="1556"/>
                    </a:lnTo>
                    <a:lnTo>
                      <a:pt x="1404" y="1587"/>
                    </a:lnTo>
                    <a:lnTo>
                      <a:pt x="1373" y="1572"/>
                    </a:lnTo>
                    <a:lnTo>
                      <a:pt x="1334" y="1554"/>
                    </a:lnTo>
                    <a:lnTo>
                      <a:pt x="1281" y="1533"/>
                    </a:lnTo>
                    <a:lnTo>
                      <a:pt x="1211" y="1513"/>
                    </a:lnTo>
                    <a:lnTo>
                      <a:pt x="1205" y="1541"/>
                    </a:lnTo>
                    <a:lnTo>
                      <a:pt x="1129" y="1535"/>
                    </a:lnTo>
                    <a:lnTo>
                      <a:pt x="1105" y="1565"/>
                    </a:lnTo>
                    <a:lnTo>
                      <a:pt x="1069" y="1558"/>
                    </a:lnTo>
                    <a:lnTo>
                      <a:pt x="1041" y="1577"/>
                    </a:lnTo>
                    <a:lnTo>
                      <a:pt x="969" y="1619"/>
                    </a:lnTo>
                    <a:lnTo>
                      <a:pt x="914" y="1665"/>
                    </a:lnTo>
                    <a:lnTo>
                      <a:pt x="932" y="1688"/>
                    </a:lnTo>
                    <a:lnTo>
                      <a:pt x="876" y="1749"/>
                    </a:lnTo>
                    <a:lnTo>
                      <a:pt x="867" y="1793"/>
                    </a:lnTo>
                    <a:lnTo>
                      <a:pt x="845" y="1768"/>
                    </a:lnTo>
                    <a:lnTo>
                      <a:pt x="816" y="1766"/>
                    </a:lnTo>
                    <a:lnTo>
                      <a:pt x="780" y="1825"/>
                    </a:lnTo>
                    <a:lnTo>
                      <a:pt x="729" y="1877"/>
                    </a:lnTo>
                    <a:lnTo>
                      <a:pt x="703" y="1931"/>
                    </a:lnTo>
                    <a:lnTo>
                      <a:pt x="674" y="1929"/>
                    </a:lnTo>
                    <a:lnTo>
                      <a:pt x="635" y="1948"/>
                    </a:lnTo>
                    <a:lnTo>
                      <a:pt x="612" y="1931"/>
                    </a:lnTo>
                    <a:lnTo>
                      <a:pt x="562" y="1920"/>
                    </a:lnTo>
                    <a:lnTo>
                      <a:pt x="554" y="1952"/>
                    </a:lnTo>
                    <a:lnTo>
                      <a:pt x="522" y="1935"/>
                    </a:lnTo>
                    <a:lnTo>
                      <a:pt x="477" y="1929"/>
                    </a:lnTo>
                    <a:lnTo>
                      <a:pt x="412" y="1872"/>
                    </a:lnTo>
                    <a:lnTo>
                      <a:pt x="398" y="1807"/>
                    </a:lnTo>
                    <a:lnTo>
                      <a:pt x="339" y="1810"/>
                    </a:lnTo>
                    <a:lnTo>
                      <a:pt x="316" y="1882"/>
                    </a:lnTo>
                    <a:lnTo>
                      <a:pt x="286" y="1907"/>
                    </a:lnTo>
                    <a:lnTo>
                      <a:pt x="235" y="1858"/>
                    </a:lnTo>
                    <a:lnTo>
                      <a:pt x="215" y="1799"/>
                    </a:lnTo>
                    <a:lnTo>
                      <a:pt x="213" y="1758"/>
                    </a:lnTo>
                    <a:lnTo>
                      <a:pt x="180" y="1712"/>
                    </a:lnTo>
                    <a:lnTo>
                      <a:pt x="180" y="1680"/>
                    </a:lnTo>
                    <a:lnTo>
                      <a:pt x="195" y="1677"/>
                    </a:lnTo>
                    <a:lnTo>
                      <a:pt x="196" y="1653"/>
                    </a:lnTo>
                    <a:lnTo>
                      <a:pt x="173" y="1609"/>
                    </a:lnTo>
                    <a:lnTo>
                      <a:pt x="184" y="1579"/>
                    </a:lnTo>
                    <a:lnTo>
                      <a:pt x="154" y="1574"/>
                    </a:lnTo>
                    <a:lnTo>
                      <a:pt x="157" y="1534"/>
                    </a:lnTo>
                    <a:lnTo>
                      <a:pt x="141" y="1524"/>
                    </a:lnTo>
                    <a:lnTo>
                      <a:pt x="142" y="1540"/>
                    </a:lnTo>
                    <a:lnTo>
                      <a:pt x="133" y="1557"/>
                    </a:lnTo>
                    <a:lnTo>
                      <a:pt x="95" y="1560"/>
                    </a:lnTo>
                    <a:lnTo>
                      <a:pt x="85" y="1540"/>
                    </a:lnTo>
                    <a:lnTo>
                      <a:pt x="38" y="1528"/>
                    </a:lnTo>
                    <a:lnTo>
                      <a:pt x="20" y="1468"/>
                    </a:lnTo>
                    <a:lnTo>
                      <a:pt x="0" y="1451"/>
                    </a:lnTo>
                    <a:lnTo>
                      <a:pt x="0" y="1420"/>
                    </a:lnTo>
                    <a:close/>
                  </a:path>
                </a:pathLst>
              </a:custGeom>
              <a:solidFill>
                <a:srgbClr val="F0DEC5"/>
              </a:solidFill>
              <a:ln w="12700">
                <a:noFill/>
                <a:round/>
                <a:headEnd/>
                <a:tailEnd/>
              </a:ln>
              <a:effectLst>
                <a:innerShdw blurRad="63500" dist="50800" dir="13500000">
                  <a:srgbClr val="F0DEC5">
                    <a:alpha val="50000"/>
                  </a:srgbClr>
                </a:innerShdw>
              </a:effectLst>
              <a:scene3d>
                <a:camera prst="orthographicFront"/>
                <a:lightRig rig="balanced" dir="t"/>
              </a:scene3d>
              <a:sp3d extrusionH="76200" contourW="12700" prstMaterial="flat">
                <a:extrusionClr>
                  <a:srgbClr val="F0DEC5"/>
                </a:extrusionClr>
                <a:contourClr>
                  <a:srgbClr val="F0DEC5"/>
                </a:contourClr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7" name="Freeform 593"/>
              <p:cNvSpPr>
                <a:spLocks/>
              </p:cNvSpPr>
              <p:nvPr/>
            </p:nvSpPr>
            <p:spPr bwMode="auto">
              <a:xfrm>
                <a:off x="1090613" y="5654675"/>
                <a:ext cx="236537" cy="458788"/>
              </a:xfrm>
              <a:custGeom>
                <a:avLst/>
                <a:gdLst>
                  <a:gd name="T0" fmla="*/ 32 w 325"/>
                  <a:gd name="T1" fmla="*/ 335 h 614"/>
                  <a:gd name="T2" fmla="*/ 77 w 325"/>
                  <a:gd name="T3" fmla="*/ 305 h 614"/>
                  <a:gd name="T4" fmla="*/ 115 w 325"/>
                  <a:gd name="T5" fmla="*/ 313 h 614"/>
                  <a:gd name="T6" fmla="*/ 133 w 325"/>
                  <a:gd name="T7" fmla="*/ 274 h 614"/>
                  <a:gd name="T8" fmla="*/ 153 w 325"/>
                  <a:gd name="T9" fmla="*/ 238 h 614"/>
                  <a:gd name="T10" fmla="*/ 214 w 325"/>
                  <a:gd name="T11" fmla="*/ 197 h 614"/>
                  <a:gd name="T12" fmla="*/ 194 w 325"/>
                  <a:gd name="T13" fmla="*/ 174 h 614"/>
                  <a:gd name="T14" fmla="*/ 155 w 325"/>
                  <a:gd name="T15" fmla="*/ 178 h 614"/>
                  <a:gd name="T16" fmla="*/ 134 w 325"/>
                  <a:gd name="T17" fmla="*/ 142 h 614"/>
                  <a:gd name="T18" fmla="*/ 118 w 325"/>
                  <a:gd name="T19" fmla="*/ 115 h 614"/>
                  <a:gd name="T20" fmla="*/ 103 w 325"/>
                  <a:gd name="T21" fmla="*/ 64 h 614"/>
                  <a:gd name="T22" fmla="*/ 136 w 325"/>
                  <a:gd name="T23" fmla="*/ 76 h 614"/>
                  <a:gd name="T24" fmla="*/ 133 w 325"/>
                  <a:gd name="T25" fmla="*/ 45 h 614"/>
                  <a:gd name="T26" fmla="*/ 161 w 325"/>
                  <a:gd name="T27" fmla="*/ 38 h 614"/>
                  <a:gd name="T28" fmla="*/ 192 w 325"/>
                  <a:gd name="T29" fmla="*/ 29 h 614"/>
                  <a:gd name="T30" fmla="*/ 212 w 325"/>
                  <a:gd name="T31" fmla="*/ 0 h 614"/>
                  <a:gd name="T32" fmla="*/ 242 w 325"/>
                  <a:gd name="T33" fmla="*/ 15 h 614"/>
                  <a:gd name="T34" fmla="*/ 290 w 325"/>
                  <a:gd name="T35" fmla="*/ 58 h 614"/>
                  <a:gd name="T36" fmla="*/ 300 w 325"/>
                  <a:gd name="T37" fmla="*/ 90 h 614"/>
                  <a:gd name="T38" fmla="*/ 325 w 325"/>
                  <a:gd name="T39" fmla="*/ 107 h 614"/>
                  <a:gd name="T40" fmla="*/ 292 w 325"/>
                  <a:gd name="T41" fmla="*/ 120 h 614"/>
                  <a:gd name="T42" fmla="*/ 296 w 325"/>
                  <a:gd name="T43" fmla="*/ 166 h 614"/>
                  <a:gd name="T44" fmla="*/ 292 w 325"/>
                  <a:gd name="T45" fmla="*/ 247 h 614"/>
                  <a:gd name="T46" fmla="*/ 264 w 325"/>
                  <a:gd name="T47" fmla="*/ 292 h 614"/>
                  <a:gd name="T48" fmla="*/ 310 w 325"/>
                  <a:gd name="T49" fmla="*/ 250 h 614"/>
                  <a:gd name="T50" fmla="*/ 278 w 325"/>
                  <a:gd name="T51" fmla="*/ 292 h 614"/>
                  <a:gd name="T52" fmla="*/ 254 w 325"/>
                  <a:gd name="T53" fmla="*/ 318 h 614"/>
                  <a:gd name="T54" fmla="*/ 232 w 325"/>
                  <a:gd name="T55" fmla="*/ 359 h 614"/>
                  <a:gd name="T56" fmla="*/ 233 w 325"/>
                  <a:gd name="T57" fmla="*/ 393 h 614"/>
                  <a:gd name="T58" fmla="*/ 234 w 325"/>
                  <a:gd name="T59" fmla="*/ 433 h 614"/>
                  <a:gd name="T60" fmla="*/ 232 w 325"/>
                  <a:gd name="T61" fmla="*/ 465 h 614"/>
                  <a:gd name="T62" fmla="*/ 237 w 325"/>
                  <a:gd name="T63" fmla="*/ 500 h 614"/>
                  <a:gd name="T64" fmla="*/ 234 w 325"/>
                  <a:gd name="T65" fmla="*/ 553 h 614"/>
                  <a:gd name="T66" fmla="*/ 218 w 325"/>
                  <a:gd name="T67" fmla="*/ 590 h 614"/>
                  <a:gd name="T68" fmla="*/ 189 w 325"/>
                  <a:gd name="T69" fmla="*/ 594 h 614"/>
                  <a:gd name="T70" fmla="*/ 123 w 325"/>
                  <a:gd name="T71" fmla="*/ 614 h 614"/>
                  <a:gd name="T72" fmla="*/ 101 w 325"/>
                  <a:gd name="T73" fmla="*/ 597 h 614"/>
                  <a:gd name="T74" fmla="*/ 75 w 325"/>
                  <a:gd name="T75" fmla="*/ 472 h 614"/>
                  <a:gd name="T76" fmla="*/ 0 w 325"/>
                  <a:gd name="T77" fmla="*/ 362 h 614"/>
                  <a:gd name="T78" fmla="*/ 32 w 325"/>
                  <a:gd name="T79" fmla="*/ 335 h 61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25"/>
                  <a:gd name="T121" fmla="*/ 0 h 614"/>
                  <a:gd name="T122" fmla="*/ 325 w 325"/>
                  <a:gd name="T123" fmla="*/ 614 h 61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25" h="614">
                    <a:moveTo>
                      <a:pt x="32" y="335"/>
                    </a:moveTo>
                    <a:lnTo>
                      <a:pt x="77" y="305"/>
                    </a:lnTo>
                    <a:lnTo>
                      <a:pt x="115" y="313"/>
                    </a:lnTo>
                    <a:lnTo>
                      <a:pt x="133" y="274"/>
                    </a:lnTo>
                    <a:lnTo>
                      <a:pt x="153" y="238"/>
                    </a:lnTo>
                    <a:lnTo>
                      <a:pt x="214" y="197"/>
                    </a:lnTo>
                    <a:lnTo>
                      <a:pt x="194" y="174"/>
                    </a:lnTo>
                    <a:lnTo>
                      <a:pt x="155" y="178"/>
                    </a:lnTo>
                    <a:lnTo>
                      <a:pt x="134" y="142"/>
                    </a:lnTo>
                    <a:lnTo>
                      <a:pt x="118" y="115"/>
                    </a:lnTo>
                    <a:lnTo>
                      <a:pt x="103" y="64"/>
                    </a:lnTo>
                    <a:lnTo>
                      <a:pt x="136" y="76"/>
                    </a:lnTo>
                    <a:lnTo>
                      <a:pt x="133" y="45"/>
                    </a:lnTo>
                    <a:lnTo>
                      <a:pt x="161" y="38"/>
                    </a:lnTo>
                    <a:lnTo>
                      <a:pt x="192" y="29"/>
                    </a:lnTo>
                    <a:lnTo>
                      <a:pt x="212" y="0"/>
                    </a:lnTo>
                    <a:lnTo>
                      <a:pt x="242" y="15"/>
                    </a:lnTo>
                    <a:lnTo>
                      <a:pt x="290" y="58"/>
                    </a:lnTo>
                    <a:lnTo>
                      <a:pt x="300" y="90"/>
                    </a:lnTo>
                    <a:lnTo>
                      <a:pt x="325" y="107"/>
                    </a:lnTo>
                    <a:lnTo>
                      <a:pt x="292" y="120"/>
                    </a:lnTo>
                    <a:lnTo>
                      <a:pt x="296" y="166"/>
                    </a:lnTo>
                    <a:lnTo>
                      <a:pt x="292" y="247"/>
                    </a:lnTo>
                    <a:lnTo>
                      <a:pt x="264" y="292"/>
                    </a:lnTo>
                    <a:lnTo>
                      <a:pt x="310" y="250"/>
                    </a:lnTo>
                    <a:lnTo>
                      <a:pt x="278" y="292"/>
                    </a:lnTo>
                    <a:lnTo>
                      <a:pt x="254" y="318"/>
                    </a:lnTo>
                    <a:lnTo>
                      <a:pt x="232" y="359"/>
                    </a:lnTo>
                    <a:lnTo>
                      <a:pt x="233" y="393"/>
                    </a:lnTo>
                    <a:lnTo>
                      <a:pt x="234" y="433"/>
                    </a:lnTo>
                    <a:lnTo>
                      <a:pt x="232" y="465"/>
                    </a:lnTo>
                    <a:lnTo>
                      <a:pt x="237" y="500"/>
                    </a:lnTo>
                    <a:lnTo>
                      <a:pt x="234" y="553"/>
                    </a:lnTo>
                    <a:lnTo>
                      <a:pt x="218" y="590"/>
                    </a:lnTo>
                    <a:lnTo>
                      <a:pt x="189" y="594"/>
                    </a:lnTo>
                    <a:lnTo>
                      <a:pt x="123" y="614"/>
                    </a:lnTo>
                    <a:lnTo>
                      <a:pt x="101" y="597"/>
                    </a:lnTo>
                    <a:lnTo>
                      <a:pt x="75" y="472"/>
                    </a:lnTo>
                    <a:lnTo>
                      <a:pt x="0" y="362"/>
                    </a:lnTo>
                    <a:lnTo>
                      <a:pt x="32" y="335"/>
                    </a:lnTo>
                    <a:close/>
                  </a:path>
                </a:pathLst>
              </a:custGeom>
              <a:solidFill>
                <a:srgbClr val="7C9939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8" name="Freeform 594"/>
              <p:cNvSpPr>
                <a:spLocks/>
              </p:cNvSpPr>
              <p:nvPr/>
            </p:nvSpPr>
            <p:spPr bwMode="auto">
              <a:xfrm>
                <a:off x="2768600" y="5040313"/>
                <a:ext cx="422275" cy="292100"/>
              </a:xfrm>
              <a:custGeom>
                <a:avLst/>
                <a:gdLst>
                  <a:gd name="T0" fmla="*/ 78 w 562"/>
                  <a:gd name="T1" fmla="*/ 39 h 391"/>
                  <a:gd name="T2" fmla="*/ 103 w 562"/>
                  <a:gd name="T3" fmla="*/ 20 h 391"/>
                  <a:gd name="T4" fmla="*/ 138 w 562"/>
                  <a:gd name="T5" fmla="*/ 2 h 391"/>
                  <a:gd name="T6" fmla="*/ 169 w 562"/>
                  <a:gd name="T7" fmla="*/ 0 h 391"/>
                  <a:gd name="T8" fmla="*/ 196 w 562"/>
                  <a:gd name="T9" fmla="*/ 16 h 391"/>
                  <a:gd name="T10" fmla="*/ 223 w 562"/>
                  <a:gd name="T11" fmla="*/ 37 h 391"/>
                  <a:gd name="T12" fmla="*/ 279 w 562"/>
                  <a:gd name="T13" fmla="*/ 37 h 391"/>
                  <a:gd name="T14" fmla="*/ 304 w 562"/>
                  <a:gd name="T15" fmla="*/ 18 h 391"/>
                  <a:gd name="T16" fmla="*/ 338 w 562"/>
                  <a:gd name="T17" fmla="*/ 37 h 391"/>
                  <a:gd name="T18" fmla="*/ 324 w 562"/>
                  <a:gd name="T19" fmla="*/ 70 h 391"/>
                  <a:gd name="T20" fmla="*/ 332 w 562"/>
                  <a:gd name="T21" fmla="*/ 99 h 391"/>
                  <a:gd name="T22" fmla="*/ 365 w 562"/>
                  <a:gd name="T23" fmla="*/ 132 h 391"/>
                  <a:gd name="T24" fmla="*/ 377 w 562"/>
                  <a:gd name="T25" fmla="*/ 185 h 391"/>
                  <a:gd name="T26" fmla="*/ 408 w 562"/>
                  <a:gd name="T27" fmla="*/ 183 h 391"/>
                  <a:gd name="T28" fmla="*/ 438 w 562"/>
                  <a:gd name="T29" fmla="*/ 195 h 391"/>
                  <a:gd name="T30" fmla="*/ 481 w 562"/>
                  <a:gd name="T31" fmla="*/ 224 h 391"/>
                  <a:gd name="T32" fmla="*/ 476 w 562"/>
                  <a:gd name="T33" fmla="*/ 264 h 391"/>
                  <a:gd name="T34" fmla="*/ 509 w 562"/>
                  <a:gd name="T35" fmla="*/ 276 h 391"/>
                  <a:gd name="T36" fmla="*/ 538 w 562"/>
                  <a:gd name="T37" fmla="*/ 282 h 391"/>
                  <a:gd name="T38" fmla="*/ 542 w 562"/>
                  <a:gd name="T39" fmla="*/ 327 h 391"/>
                  <a:gd name="T40" fmla="*/ 562 w 562"/>
                  <a:gd name="T41" fmla="*/ 365 h 391"/>
                  <a:gd name="T42" fmla="*/ 529 w 562"/>
                  <a:gd name="T43" fmla="*/ 369 h 391"/>
                  <a:gd name="T44" fmla="*/ 505 w 562"/>
                  <a:gd name="T45" fmla="*/ 391 h 391"/>
                  <a:gd name="T46" fmla="*/ 438 w 562"/>
                  <a:gd name="T47" fmla="*/ 391 h 391"/>
                  <a:gd name="T48" fmla="*/ 326 w 562"/>
                  <a:gd name="T49" fmla="*/ 379 h 391"/>
                  <a:gd name="T50" fmla="*/ 288 w 562"/>
                  <a:gd name="T51" fmla="*/ 361 h 391"/>
                  <a:gd name="T52" fmla="*/ 252 w 562"/>
                  <a:gd name="T53" fmla="*/ 388 h 391"/>
                  <a:gd name="T54" fmla="*/ 225 w 562"/>
                  <a:gd name="T55" fmla="*/ 379 h 391"/>
                  <a:gd name="T56" fmla="*/ 186 w 562"/>
                  <a:gd name="T57" fmla="*/ 381 h 391"/>
                  <a:gd name="T58" fmla="*/ 148 w 562"/>
                  <a:gd name="T59" fmla="*/ 376 h 391"/>
                  <a:gd name="T60" fmla="*/ 116 w 562"/>
                  <a:gd name="T61" fmla="*/ 373 h 391"/>
                  <a:gd name="T62" fmla="*/ 76 w 562"/>
                  <a:gd name="T63" fmla="*/ 359 h 391"/>
                  <a:gd name="T64" fmla="*/ 71 w 562"/>
                  <a:gd name="T65" fmla="*/ 345 h 391"/>
                  <a:gd name="T66" fmla="*/ 72 w 562"/>
                  <a:gd name="T67" fmla="*/ 315 h 391"/>
                  <a:gd name="T68" fmla="*/ 83 w 562"/>
                  <a:gd name="T69" fmla="*/ 278 h 391"/>
                  <a:gd name="T70" fmla="*/ 34 w 562"/>
                  <a:gd name="T71" fmla="*/ 259 h 391"/>
                  <a:gd name="T72" fmla="*/ 0 w 562"/>
                  <a:gd name="T73" fmla="*/ 255 h 391"/>
                  <a:gd name="T74" fmla="*/ 0 w 562"/>
                  <a:gd name="T75" fmla="*/ 222 h 391"/>
                  <a:gd name="T76" fmla="*/ 29 w 562"/>
                  <a:gd name="T77" fmla="*/ 202 h 391"/>
                  <a:gd name="T78" fmla="*/ 29 w 562"/>
                  <a:gd name="T79" fmla="*/ 167 h 391"/>
                  <a:gd name="T80" fmla="*/ 57 w 562"/>
                  <a:gd name="T81" fmla="*/ 154 h 391"/>
                  <a:gd name="T82" fmla="*/ 86 w 562"/>
                  <a:gd name="T83" fmla="*/ 145 h 391"/>
                  <a:gd name="T84" fmla="*/ 94 w 562"/>
                  <a:gd name="T85" fmla="*/ 104 h 391"/>
                  <a:gd name="T86" fmla="*/ 78 w 562"/>
                  <a:gd name="T87" fmla="*/ 75 h 391"/>
                  <a:gd name="T88" fmla="*/ 78 w 562"/>
                  <a:gd name="T89" fmla="*/ 39 h 39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62"/>
                  <a:gd name="T136" fmla="*/ 0 h 391"/>
                  <a:gd name="T137" fmla="*/ 562 w 562"/>
                  <a:gd name="T138" fmla="*/ 391 h 39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62" h="391">
                    <a:moveTo>
                      <a:pt x="78" y="39"/>
                    </a:moveTo>
                    <a:lnTo>
                      <a:pt x="103" y="20"/>
                    </a:lnTo>
                    <a:lnTo>
                      <a:pt x="138" y="2"/>
                    </a:lnTo>
                    <a:lnTo>
                      <a:pt x="169" y="0"/>
                    </a:lnTo>
                    <a:lnTo>
                      <a:pt x="196" y="16"/>
                    </a:lnTo>
                    <a:lnTo>
                      <a:pt x="223" y="37"/>
                    </a:lnTo>
                    <a:lnTo>
                      <a:pt x="279" y="37"/>
                    </a:lnTo>
                    <a:lnTo>
                      <a:pt x="304" y="18"/>
                    </a:lnTo>
                    <a:lnTo>
                      <a:pt x="338" y="37"/>
                    </a:lnTo>
                    <a:lnTo>
                      <a:pt x="324" y="70"/>
                    </a:lnTo>
                    <a:lnTo>
                      <a:pt x="332" y="99"/>
                    </a:lnTo>
                    <a:lnTo>
                      <a:pt x="365" y="132"/>
                    </a:lnTo>
                    <a:lnTo>
                      <a:pt x="377" y="185"/>
                    </a:lnTo>
                    <a:lnTo>
                      <a:pt x="408" y="183"/>
                    </a:lnTo>
                    <a:lnTo>
                      <a:pt x="438" y="195"/>
                    </a:lnTo>
                    <a:lnTo>
                      <a:pt x="481" y="224"/>
                    </a:lnTo>
                    <a:lnTo>
                      <a:pt x="476" y="264"/>
                    </a:lnTo>
                    <a:lnTo>
                      <a:pt x="509" y="276"/>
                    </a:lnTo>
                    <a:lnTo>
                      <a:pt x="538" y="282"/>
                    </a:lnTo>
                    <a:lnTo>
                      <a:pt x="542" y="327"/>
                    </a:lnTo>
                    <a:lnTo>
                      <a:pt x="562" y="365"/>
                    </a:lnTo>
                    <a:lnTo>
                      <a:pt x="529" y="369"/>
                    </a:lnTo>
                    <a:lnTo>
                      <a:pt x="505" y="391"/>
                    </a:lnTo>
                    <a:lnTo>
                      <a:pt x="438" y="391"/>
                    </a:lnTo>
                    <a:lnTo>
                      <a:pt x="326" y="379"/>
                    </a:lnTo>
                    <a:lnTo>
                      <a:pt x="288" y="361"/>
                    </a:lnTo>
                    <a:lnTo>
                      <a:pt x="252" y="388"/>
                    </a:lnTo>
                    <a:lnTo>
                      <a:pt x="225" y="379"/>
                    </a:lnTo>
                    <a:lnTo>
                      <a:pt x="186" y="381"/>
                    </a:lnTo>
                    <a:lnTo>
                      <a:pt x="148" y="376"/>
                    </a:lnTo>
                    <a:lnTo>
                      <a:pt x="116" y="373"/>
                    </a:lnTo>
                    <a:lnTo>
                      <a:pt x="76" y="359"/>
                    </a:lnTo>
                    <a:lnTo>
                      <a:pt x="71" y="345"/>
                    </a:lnTo>
                    <a:lnTo>
                      <a:pt x="72" y="315"/>
                    </a:lnTo>
                    <a:lnTo>
                      <a:pt x="83" y="278"/>
                    </a:lnTo>
                    <a:lnTo>
                      <a:pt x="34" y="259"/>
                    </a:lnTo>
                    <a:lnTo>
                      <a:pt x="0" y="255"/>
                    </a:lnTo>
                    <a:lnTo>
                      <a:pt x="0" y="222"/>
                    </a:lnTo>
                    <a:lnTo>
                      <a:pt x="29" y="202"/>
                    </a:lnTo>
                    <a:lnTo>
                      <a:pt x="29" y="167"/>
                    </a:lnTo>
                    <a:lnTo>
                      <a:pt x="57" y="154"/>
                    </a:lnTo>
                    <a:lnTo>
                      <a:pt x="86" y="145"/>
                    </a:lnTo>
                    <a:lnTo>
                      <a:pt x="94" y="104"/>
                    </a:lnTo>
                    <a:lnTo>
                      <a:pt x="78" y="75"/>
                    </a:lnTo>
                    <a:lnTo>
                      <a:pt x="78" y="39"/>
                    </a:lnTo>
                    <a:close/>
                  </a:path>
                </a:pathLst>
              </a:custGeom>
              <a:solidFill>
                <a:srgbClr val="C76C3C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9" name="Freeform 595"/>
              <p:cNvSpPr>
                <a:spLocks/>
              </p:cNvSpPr>
              <p:nvPr/>
            </p:nvSpPr>
            <p:spPr bwMode="auto">
              <a:xfrm>
                <a:off x="3582988" y="5211763"/>
                <a:ext cx="608012" cy="506412"/>
              </a:xfrm>
              <a:custGeom>
                <a:avLst/>
                <a:gdLst>
                  <a:gd name="T0" fmla="*/ 142 w 815"/>
                  <a:gd name="T1" fmla="*/ 0 h 673"/>
                  <a:gd name="T2" fmla="*/ 230 w 815"/>
                  <a:gd name="T3" fmla="*/ 32 h 673"/>
                  <a:gd name="T4" fmla="*/ 325 w 815"/>
                  <a:gd name="T5" fmla="*/ 50 h 673"/>
                  <a:gd name="T6" fmla="*/ 411 w 815"/>
                  <a:gd name="T7" fmla="*/ 104 h 673"/>
                  <a:gd name="T8" fmla="*/ 454 w 815"/>
                  <a:gd name="T9" fmla="*/ 191 h 673"/>
                  <a:gd name="T10" fmla="*/ 536 w 815"/>
                  <a:gd name="T11" fmla="*/ 185 h 673"/>
                  <a:gd name="T12" fmla="*/ 558 w 815"/>
                  <a:gd name="T13" fmla="*/ 236 h 673"/>
                  <a:gd name="T14" fmla="*/ 665 w 815"/>
                  <a:gd name="T15" fmla="*/ 223 h 673"/>
                  <a:gd name="T16" fmla="*/ 697 w 815"/>
                  <a:gd name="T17" fmla="*/ 216 h 673"/>
                  <a:gd name="T18" fmla="*/ 681 w 815"/>
                  <a:gd name="T19" fmla="*/ 256 h 673"/>
                  <a:gd name="T20" fmla="*/ 699 w 815"/>
                  <a:gd name="T21" fmla="*/ 323 h 673"/>
                  <a:gd name="T22" fmla="*/ 713 w 815"/>
                  <a:gd name="T23" fmla="*/ 348 h 673"/>
                  <a:gd name="T24" fmla="*/ 740 w 815"/>
                  <a:gd name="T25" fmla="*/ 304 h 673"/>
                  <a:gd name="T26" fmla="*/ 784 w 815"/>
                  <a:gd name="T27" fmla="*/ 299 h 673"/>
                  <a:gd name="T28" fmla="*/ 805 w 815"/>
                  <a:gd name="T29" fmla="*/ 401 h 673"/>
                  <a:gd name="T30" fmla="*/ 801 w 815"/>
                  <a:gd name="T31" fmla="*/ 469 h 673"/>
                  <a:gd name="T32" fmla="*/ 811 w 815"/>
                  <a:gd name="T33" fmla="*/ 499 h 673"/>
                  <a:gd name="T34" fmla="*/ 797 w 815"/>
                  <a:gd name="T35" fmla="*/ 525 h 673"/>
                  <a:gd name="T36" fmla="*/ 815 w 815"/>
                  <a:gd name="T37" fmla="*/ 557 h 673"/>
                  <a:gd name="T38" fmla="*/ 752 w 815"/>
                  <a:gd name="T39" fmla="*/ 599 h 673"/>
                  <a:gd name="T40" fmla="*/ 712 w 815"/>
                  <a:gd name="T41" fmla="*/ 600 h 673"/>
                  <a:gd name="T42" fmla="*/ 658 w 815"/>
                  <a:gd name="T43" fmla="*/ 617 h 673"/>
                  <a:gd name="T44" fmla="*/ 595 w 815"/>
                  <a:gd name="T45" fmla="*/ 653 h 673"/>
                  <a:gd name="T46" fmla="*/ 567 w 815"/>
                  <a:gd name="T47" fmla="*/ 673 h 673"/>
                  <a:gd name="T48" fmla="*/ 553 w 815"/>
                  <a:gd name="T49" fmla="*/ 644 h 673"/>
                  <a:gd name="T50" fmla="*/ 518 w 815"/>
                  <a:gd name="T51" fmla="*/ 627 h 673"/>
                  <a:gd name="T52" fmla="*/ 532 w 815"/>
                  <a:gd name="T53" fmla="*/ 600 h 673"/>
                  <a:gd name="T54" fmla="*/ 472 w 815"/>
                  <a:gd name="T55" fmla="*/ 554 h 673"/>
                  <a:gd name="T56" fmla="*/ 461 w 815"/>
                  <a:gd name="T57" fmla="*/ 514 h 673"/>
                  <a:gd name="T58" fmla="*/ 414 w 815"/>
                  <a:gd name="T59" fmla="*/ 548 h 673"/>
                  <a:gd name="T60" fmla="*/ 360 w 815"/>
                  <a:gd name="T61" fmla="*/ 579 h 673"/>
                  <a:gd name="T62" fmla="*/ 324 w 815"/>
                  <a:gd name="T63" fmla="*/ 599 h 673"/>
                  <a:gd name="T64" fmla="*/ 246 w 815"/>
                  <a:gd name="T65" fmla="*/ 591 h 673"/>
                  <a:gd name="T66" fmla="*/ 209 w 815"/>
                  <a:gd name="T67" fmla="*/ 602 h 673"/>
                  <a:gd name="T68" fmla="*/ 184 w 815"/>
                  <a:gd name="T69" fmla="*/ 606 h 673"/>
                  <a:gd name="T70" fmla="*/ 106 w 815"/>
                  <a:gd name="T71" fmla="*/ 508 h 673"/>
                  <a:gd name="T72" fmla="*/ 135 w 815"/>
                  <a:gd name="T73" fmla="*/ 464 h 673"/>
                  <a:gd name="T74" fmla="*/ 82 w 815"/>
                  <a:gd name="T75" fmla="*/ 442 h 673"/>
                  <a:gd name="T76" fmla="*/ 9 w 815"/>
                  <a:gd name="T77" fmla="*/ 469 h 673"/>
                  <a:gd name="T78" fmla="*/ 2 w 815"/>
                  <a:gd name="T79" fmla="*/ 456 h 673"/>
                  <a:gd name="T80" fmla="*/ 18 w 815"/>
                  <a:gd name="T81" fmla="*/ 401 h 673"/>
                  <a:gd name="T82" fmla="*/ 0 w 815"/>
                  <a:gd name="T83" fmla="*/ 340 h 673"/>
                  <a:gd name="T84" fmla="*/ 2 w 815"/>
                  <a:gd name="T85" fmla="*/ 272 h 673"/>
                  <a:gd name="T86" fmla="*/ 15 w 815"/>
                  <a:gd name="T87" fmla="*/ 245 h 673"/>
                  <a:gd name="T88" fmla="*/ 6 w 815"/>
                  <a:gd name="T89" fmla="*/ 207 h 673"/>
                  <a:gd name="T90" fmla="*/ 45 w 815"/>
                  <a:gd name="T91" fmla="*/ 171 h 673"/>
                  <a:gd name="T92" fmla="*/ 100 w 815"/>
                  <a:gd name="T93" fmla="*/ 160 h 673"/>
                  <a:gd name="T94" fmla="*/ 96 w 815"/>
                  <a:gd name="T95" fmla="*/ 115 h 673"/>
                  <a:gd name="T96" fmla="*/ 123 w 815"/>
                  <a:gd name="T97" fmla="*/ 90 h 673"/>
                  <a:gd name="T98" fmla="*/ 142 w 815"/>
                  <a:gd name="T99" fmla="*/ 0 h 67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15"/>
                  <a:gd name="T151" fmla="*/ 0 h 673"/>
                  <a:gd name="T152" fmla="*/ 815 w 815"/>
                  <a:gd name="T153" fmla="*/ 673 h 67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15" h="673">
                    <a:moveTo>
                      <a:pt x="142" y="0"/>
                    </a:moveTo>
                    <a:lnTo>
                      <a:pt x="230" y="32"/>
                    </a:lnTo>
                    <a:lnTo>
                      <a:pt x="325" y="50"/>
                    </a:lnTo>
                    <a:lnTo>
                      <a:pt x="411" y="104"/>
                    </a:lnTo>
                    <a:lnTo>
                      <a:pt x="454" y="191"/>
                    </a:lnTo>
                    <a:lnTo>
                      <a:pt x="536" y="185"/>
                    </a:lnTo>
                    <a:lnTo>
                      <a:pt x="558" y="236"/>
                    </a:lnTo>
                    <a:lnTo>
                      <a:pt x="665" y="223"/>
                    </a:lnTo>
                    <a:lnTo>
                      <a:pt x="697" y="216"/>
                    </a:lnTo>
                    <a:lnTo>
                      <a:pt x="681" y="256"/>
                    </a:lnTo>
                    <a:lnTo>
                      <a:pt x="699" y="323"/>
                    </a:lnTo>
                    <a:lnTo>
                      <a:pt x="713" y="348"/>
                    </a:lnTo>
                    <a:lnTo>
                      <a:pt x="740" y="304"/>
                    </a:lnTo>
                    <a:lnTo>
                      <a:pt x="784" y="299"/>
                    </a:lnTo>
                    <a:lnTo>
                      <a:pt x="805" y="401"/>
                    </a:lnTo>
                    <a:lnTo>
                      <a:pt x="801" y="469"/>
                    </a:lnTo>
                    <a:lnTo>
                      <a:pt x="811" y="499"/>
                    </a:lnTo>
                    <a:lnTo>
                      <a:pt x="797" y="525"/>
                    </a:lnTo>
                    <a:lnTo>
                      <a:pt x="815" y="557"/>
                    </a:lnTo>
                    <a:lnTo>
                      <a:pt x="752" y="599"/>
                    </a:lnTo>
                    <a:lnTo>
                      <a:pt x="712" y="600"/>
                    </a:lnTo>
                    <a:lnTo>
                      <a:pt x="658" y="617"/>
                    </a:lnTo>
                    <a:lnTo>
                      <a:pt x="595" y="653"/>
                    </a:lnTo>
                    <a:lnTo>
                      <a:pt x="567" y="673"/>
                    </a:lnTo>
                    <a:lnTo>
                      <a:pt x="553" y="644"/>
                    </a:lnTo>
                    <a:lnTo>
                      <a:pt x="518" y="627"/>
                    </a:lnTo>
                    <a:lnTo>
                      <a:pt x="532" y="600"/>
                    </a:lnTo>
                    <a:lnTo>
                      <a:pt x="472" y="554"/>
                    </a:lnTo>
                    <a:lnTo>
                      <a:pt x="461" y="514"/>
                    </a:lnTo>
                    <a:lnTo>
                      <a:pt x="414" y="548"/>
                    </a:lnTo>
                    <a:lnTo>
                      <a:pt x="360" y="579"/>
                    </a:lnTo>
                    <a:lnTo>
                      <a:pt x="324" y="599"/>
                    </a:lnTo>
                    <a:lnTo>
                      <a:pt x="246" y="591"/>
                    </a:lnTo>
                    <a:lnTo>
                      <a:pt x="209" y="602"/>
                    </a:lnTo>
                    <a:lnTo>
                      <a:pt x="184" y="606"/>
                    </a:lnTo>
                    <a:lnTo>
                      <a:pt x="106" y="508"/>
                    </a:lnTo>
                    <a:lnTo>
                      <a:pt x="135" y="464"/>
                    </a:lnTo>
                    <a:lnTo>
                      <a:pt x="82" y="442"/>
                    </a:lnTo>
                    <a:lnTo>
                      <a:pt x="9" y="469"/>
                    </a:lnTo>
                    <a:lnTo>
                      <a:pt x="2" y="456"/>
                    </a:lnTo>
                    <a:lnTo>
                      <a:pt x="18" y="401"/>
                    </a:lnTo>
                    <a:lnTo>
                      <a:pt x="0" y="340"/>
                    </a:lnTo>
                    <a:lnTo>
                      <a:pt x="2" y="272"/>
                    </a:lnTo>
                    <a:lnTo>
                      <a:pt x="15" y="245"/>
                    </a:lnTo>
                    <a:lnTo>
                      <a:pt x="6" y="207"/>
                    </a:lnTo>
                    <a:lnTo>
                      <a:pt x="45" y="171"/>
                    </a:lnTo>
                    <a:lnTo>
                      <a:pt x="100" y="160"/>
                    </a:lnTo>
                    <a:lnTo>
                      <a:pt x="96" y="115"/>
                    </a:lnTo>
                    <a:lnTo>
                      <a:pt x="123" y="90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F0DEC5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0" name="Freeform 596"/>
              <p:cNvSpPr>
                <a:spLocks/>
              </p:cNvSpPr>
              <p:nvPr/>
            </p:nvSpPr>
            <p:spPr bwMode="auto">
              <a:xfrm>
                <a:off x="3294063" y="4986338"/>
                <a:ext cx="395287" cy="617537"/>
              </a:xfrm>
              <a:custGeom>
                <a:avLst/>
                <a:gdLst>
                  <a:gd name="T0" fmla="*/ 7 w 523"/>
                  <a:gd name="T1" fmla="*/ 457 h 822"/>
                  <a:gd name="T2" fmla="*/ 42 w 523"/>
                  <a:gd name="T3" fmla="*/ 412 h 822"/>
                  <a:gd name="T4" fmla="*/ 75 w 523"/>
                  <a:gd name="T5" fmla="*/ 335 h 822"/>
                  <a:gd name="T6" fmla="*/ 127 w 523"/>
                  <a:gd name="T7" fmla="*/ 290 h 822"/>
                  <a:gd name="T8" fmla="*/ 159 w 523"/>
                  <a:gd name="T9" fmla="*/ 250 h 822"/>
                  <a:gd name="T10" fmla="*/ 131 w 523"/>
                  <a:gd name="T11" fmla="*/ 197 h 822"/>
                  <a:gd name="T12" fmla="*/ 100 w 523"/>
                  <a:gd name="T13" fmla="*/ 203 h 822"/>
                  <a:gd name="T14" fmla="*/ 96 w 523"/>
                  <a:gd name="T15" fmla="*/ 152 h 822"/>
                  <a:gd name="T16" fmla="*/ 100 w 523"/>
                  <a:gd name="T17" fmla="*/ 89 h 822"/>
                  <a:gd name="T18" fmla="*/ 164 w 523"/>
                  <a:gd name="T19" fmla="*/ 0 h 822"/>
                  <a:gd name="T20" fmla="*/ 183 w 523"/>
                  <a:gd name="T21" fmla="*/ 75 h 822"/>
                  <a:gd name="T22" fmla="*/ 300 w 523"/>
                  <a:gd name="T23" fmla="*/ 120 h 822"/>
                  <a:gd name="T24" fmla="*/ 406 w 523"/>
                  <a:gd name="T25" fmla="*/ 129 h 822"/>
                  <a:gd name="T26" fmla="*/ 497 w 523"/>
                  <a:gd name="T27" fmla="*/ 76 h 822"/>
                  <a:gd name="T28" fmla="*/ 475 w 523"/>
                  <a:gd name="T29" fmla="*/ 145 h 822"/>
                  <a:gd name="T30" fmla="*/ 500 w 523"/>
                  <a:gd name="T31" fmla="*/ 224 h 822"/>
                  <a:gd name="T32" fmla="*/ 504 w 523"/>
                  <a:gd name="T33" fmla="*/ 389 h 822"/>
                  <a:gd name="T34" fmla="*/ 481 w 523"/>
                  <a:gd name="T35" fmla="*/ 459 h 822"/>
                  <a:gd name="T36" fmla="*/ 387 w 523"/>
                  <a:gd name="T37" fmla="*/ 506 h 822"/>
                  <a:gd name="T38" fmla="*/ 383 w 523"/>
                  <a:gd name="T39" fmla="*/ 571 h 822"/>
                  <a:gd name="T40" fmla="*/ 399 w 523"/>
                  <a:gd name="T41" fmla="*/ 700 h 822"/>
                  <a:gd name="T42" fmla="*/ 390 w 523"/>
                  <a:gd name="T43" fmla="*/ 768 h 822"/>
                  <a:gd name="T44" fmla="*/ 315 w 523"/>
                  <a:gd name="T45" fmla="*/ 795 h 822"/>
                  <a:gd name="T46" fmla="*/ 248 w 523"/>
                  <a:gd name="T47" fmla="*/ 818 h 822"/>
                  <a:gd name="T48" fmla="*/ 189 w 523"/>
                  <a:gd name="T49" fmla="*/ 822 h 822"/>
                  <a:gd name="T50" fmla="*/ 203 w 523"/>
                  <a:gd name="T51" fmla="*/ 761 h 822"/>
                  <a:gd name="T52" fmla="*/ 200 w 523"/>
                  <a:gd name="T53" fmla="*/ 742 h 822"/>
                  <a:gd name="T54" fmla="*/ 143 w 523"/>
                  <a:gd name="T55" fmla="*/ 711 h 822"/>
                  <a:gd name="T56" fmla="*/ 119 w 523"/>
                  <a:gd name="T57" fmla="*/ 654 h 822"/>
                  <a:gd name="T58" fmla="*/ 78 w 523"/>
                  <a:gd name="T59" fmla="*/ 666 h 822"/>
                  <a:gd name="T60" fmla="*/ 24 w 523"/>
                  <a:gd name="T61" fmla="*/ 642 h 822"/>
                  <a:gd name="T62" fmla="*/ 45 w 523"/>
                  <a:gd name="T63" fmla="*/ 563 h 822"/>
                  <a:gd name="T64" fmla="*/ 42 w 523"/>
                  <a:gd name="T65" fmla="*/ 489 h 8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23"/>
                  <a:gd name="T100" fmla="*/ 0 h 822"/>
                  <a:gd name="T101" fmla="*/ 523 w 523"/>
                  <a:gd name="T102" fmla="*/ 822 h 8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23" h="822">
                    <a:moveTo>
                      <a:pt x="0" y="488"/>
                    </a:moveTo>
                    <a:lnTo>
                      <a:pt x="7" y="457"/>
                    </a:lnTo>
                    <a:lnTo>
                      <a:pt x="36" y="441"/>
                    </a:lnTo>
                    <a:lnTo>
                      <a:pt x="42" y="412"/>
                    </a:lnTo>
                    <a:lnTo>
                      <a:pt x="71" y="371"/>
                    </a:lnTo>
                    <a:lnTo>
                      <a:pt x="75" y="335"/>
                    </a:lnTo>
                    <a:lnTo>
                      <a:pt x="96" y="310"/>
                    </a:lnTo>
                    <a:lnTo>
                      <a:pt x="127" y="290"/>
                    </a:lnTo>
                    <a:lnTo>
                      <a:pt x="161" y="282"/>
                    </a:lnTo>
                    <a:lnTo>
                      <a:pt x="159" y="250"/>
                    </a:lnTo>
                    <a:lnTo>
                      <a:pt x="142" y="227"/>
                    </a:lnTo>
                    <a:lnTo>
                      <a:pt x="131" y="197"/>
                    </a:lnTo>
                    <a:lnTo>
                      <a:pt x="112" y="168"/>
                    </a:lnTo>
                    <a:lnTo>
                      <a:pt x="100" y="203"/>
                    </a:lnTo>
                    <a:lnTo>
                      <a:pt x="83" y="178"/>
                    </a:lnTo>
                    <a:lnTo>
                      <a:pt x="96" y="152"/>
                    </a:lnTo>
                    <a:lnTo>
                      <a:pt x="109" y="121"/>
                    </a:lnTo>
                    <a:lnTo>
                      <a:pt x="100" y="89"/>
                    </a:lnTo>
                    <a:lnTo>
                      <a:pt x="123" y="54"/>
                    </a:lnTo>
                    <a:lnTo>
                      <a:pt x="164" y="0"/>
                    </a:lnTo>
                    <a:lnTo>
                      <a:pt x="192" y="46"/>
                    </a:lnTo>
                    <a:lnTo>
                      <a:pt x="183" y="75"/>
                    </a:lnTo>
                    <a:lnTo>
                      <a:pt x="223" y="80"/>
                    </a:lnTo>
                    <a:lnTo>
                      <a:pt x="300" y="120"/>
                    </a:lnTo>
                    <a:lnTo>
                      <a:pt x="340" y="103"/>
                    </a:lnTo>
                    <a:lnTo>
                      <a:pt x="406" y="129"/>
                    </a:lnTo>
                    <a:lnTo>
                      <a:pt x="462" y="99"/>
                    </a:lnTo>
                    <a:lnTo>
                      <a:pt x="497" y="76"/>
                    </a:lnTo>
                    <a:lnTo>
                      <a:pt x="484" y="110"/>
                    </a:lnTo>
                    <a:lnTo>
                      <a:pt x="475" y="145"/>
                    </a:lnTo>
                    <a:lnTo>
                      <a:pt x="504" y="184"/>
                    </a:lnTo>
                    <a:lnTo>
                      <a:pt x="500" y="224"/>
                    </a:lnTo>
                    <a:lnTo>
                      <a:pt x="523" y="299"/>
                    </a:lnTo>
                    <a:lnTo>
                      <a:pt x="504" y="389"/>
                    </a:lnTo>
                    <a:lnTo>
                      <a:pt x="477" y="414"/>
                    </a:lnTo>
                    <a:lnTo>
                      <a:pt x="481" y="459"/>
                    </a:lnTo>
                    <a:lnTo>
                      <a:pt x="426" y="470"/>
                    </a:lnTo>
                    <a:lnTo>
                      <a:pt x="387" y="506"/>
                    </a:lnTo>
                    <a:lnTo>
                      <a:pt x="396" y="544"/>
                    </a:lnTo>
                    <a:lnTo>
                      <a:pt x="383" y="571"/>
                    </a:lnTo>
                    <a:lnTo>
                      <a:pt x="381" y="639"/>
                    </a:lnTo>
                    <a:lnTo>
                      <a:pt x="399" y="700"/>
                    </a:lnTo>
                    <a:lnTo>
                      <a:pt x="383" y="755"/>
                    </a:lnTo>
                    <a:lnTo>
                      <a:pt x="390" y="768"/>
                    </a:lnTo>
                    <a:lnTo>
                      <a:pt x="358" y="792"/>
                    </a:lnTo>
                    <a:lnTo>
                      <a:pt x="315" y="795"/>
                    </a:lnTo>
                    <a:lnTo>
                      <a:pt x="285" y="815"/>
                    </a:lnTo>
                    <a:lnTo>
                      <a:pt x="248" y="818"/>
                    </a:lnTo>
                    <a:lnTo>
                      <a:pt x="214" y="803"/>
                    </a:lnTo>
                    <a:lnTo>
                      <a:pt x="189" y="822"/>
                    </a:lnTo>
                    <a:lnTo>
                      <a:pt x="183" y="788"/>
                    </a:lnTo>
                    <a:lnTo>
                      <a:pt x="203" y="761"/>
                    </a:lnTo>
                    <a:lnTo>
                      <a:pt x="240" y="738"/>
                    </a:lnTo>
                    <a:lnTo>
                      <a:pt x="200" y="742"/>
                    </a:lnTo>
                    <a:lnTo>
                      <a:pt x="172" y="714"/>
                    </a:lnTo>
                    <a:lnTo>
                      <a:pt x="143" y="711"/>
                    </a:lnTo>
                    <a:lnTo>
                      <a:pt x="129" y="684"/>
                    </a:lnTo>
                    <a:lnTo>
                      <a:pt x="119" y="654"/>
                    </a:lnTo>
                    <a:lnTo>
                      <a:pt x="104" y="681"/>
                    </a:lnTo>
                    <a:lnTo>
                      <a:pt x="78" y="666"/>
                    </a:lnTo>
                    <a:lnTo>
                      <a:pt x="45" y="665"/>
                    </a:lnTo>
                    <a:lnTo>
                      <a:pt x="24" y="642"/>
                    </a:lnTo>
                    <a:lnTo>
                      <a:pt x="44" y="607"/>
                    </a:lnTo>
                    <a:lnTo>
                      <a:pt x="45" y="563"/>
                    </a:lnTo>
                    <a:lnTo>
                      <a:pt x="48" y="519"/>
                    </a:lnTo>
                    <a:lnTo>
                      <a:pt x="42" y="489"/>
                    </a:lnTo>
                    <a:lnTo>
                      <a:pt x="0" y="488"/>
                    </a:lnTo>
                    <a:close/>
                  </a:path>
                </a:pathLst>
              </a:custGeom>
              <a:solidFill>
                <a:srgbClr val="F0DEC5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1" name="Freeform 597"/>
              <p:cNvSpPr>
                <a:spLocks/>
              </p:cNvSpPr>
              <p:nvPr/>
            </p:nvSpPr>
            <p:spPr bwMode="auto">
              <a:xfrm>
                <a:off x="3652838" y="4805363"/>
                <a:ext cx="838200" cy="666750"/>
              </a:xfrm>
              <a:custGeom>
                <a:avLst/>
                <a:gdLst>
                  <a:gd name="T0" fmla="*/ 30 w 1116"/>
                  <a:gd name="T1" fmla="*/ 307 h 889"/>
                  <a:gd name="T2" fmla="*/ 77 w 1116"/>
                  <a:gd name="T3" fmla="*/ 226 h 889"/>
                  <a:gd name="T4" fmla="*/ 105 w 1116"/>
                  <a:gd name="T5" fmla="*/ 200 h 889"/>
                  <a:gd name="T6" fmla="*/ 195 w 1116"/>
                  <a:gd name="T7" fmla="*/ 101 h 889"/>
                  <a:gd name="T8" fmla="*/ 208 w 1116"/>
                  <a:gd name="T9" fmla="*/ 53 h 889"/>
                  <a:gd name="T10" fmla="*/ 231 w 1116"/>
                  <a:gd name="T11" fmla="*/ 6 h 889"/>
                  <a:gd name="T12" fmla="*/ 322 w 1116"/>
                  <a:gd name="T13" fmla="*/ 23 h 889"/>
                  <a:gd name="T14" fmla="*/ 361 w 1116"/>
                  <a:gd name="T15" fmla="*/ 26 h 889"/>
                  <a:gd name="T16" fmla="*/ 405 w 1116"/>
                  <a:gd name="T17" fmla="*/ 64 h 889"/>
                  <a:gd name="T18" fmla="*/ 490 w 1116"/>
                  <a:gd name="T19" fmla="*/ 60 h 889"/>
                  <a:gd name="T20" fmla="*/ 535 w 1116"/>
                  <a:gd name="T21" fmla="*/ 88 h 889"/>
                  <a:gd name="T22" fmla="*/ 586 w 1116"/>
                  <a:gd name="T23" fmla="*/ 93 h 889"/>
                  <a:gd name="T24" fmla="*/ 631 w 1116"/>
                  <a:gd name="T25" fmla="*/ 113 h 889"/>
                  <a:gd name="T26" fmla="*/ 691 w 1116"/>
                  <a:gd name="T27" fmla="*/ 50 h 889"/>
                  <a:gd name="T28" fmla="*/ 747 w 1116"/>
                  <a:gd name="T29" fmla="*/ 88 h 889"/>
                  <a:gd name="T30" fmla="*/ 796 w 1116"/>
                  <a:gd name="T31" fmla="*/ 169 h 889"/>
                  <a:gd name="T32" fmla="*/ 884 w 1116"/>
                  <a:gd name="T33" fmla="*/ 244 h 889"/>
                  <a:gd name="T34" fmla="*/ 966 w 1116"/>
                  <a:gd name="T35" fmla="*/ 297 h 889"/>
                  <a:gd name="T36" fmla="*/ 1068 w 1116"/>
                  <a:gd name="T37" fmla="*/ 367 h 889"/>
                  <a:gd name="T38" fmla="*/ 1005 w 1116"/>
                  <a:gd name="T39" fmla="*/ 490 h 889"/>
                  <a:gd name="T40" fmla="*/ 1083 w 1116"/>
                  <a:gd name="T41" fmla="*/ 586 h 889"/>
                  <a:gd name="T42" fmla="*/ 1116 w 1116"/>
                  <a:gd name="T43" fmla="*/ 621 h 889"/>
                  <a:gd name="T44" fmla="*/ 1038 w 1116"/>
                  <a:gd name="T45" fmla="*/ 716 h 889"/>
                  <a:gd name="T46" fmla="*/ 1024 w 1116"/>
                  <a:gd name="T47" fmla="*/ 753 h 889"/>
                  <a:gd name="T48" fmla="*/ 933 w 1116"/>
                  <a:gd name="T49" fmla="*/ 773 h 889"/>
                  <a:gd name="T50" fmla="*/ 847 w 1116"/>
                  <a:gd name="T51" fmla="*/ 763 h 889"/>
                  <a:gd name="T52" fmla="*/ 738 w 1116"/>
                  <a:gd name="T53" fmla="*/ 815 h 889"/>
                  <a:gd name="T54" fmla="*/ 646 w 1116"/>
                  <a:gd name="T55" fmla="*/ 845 h 889"/>
                  <a:gd name="T56" fmla="*/ 605 w 1116"/>
                  <a:gd name="T57" fmla="*/ 864 h 889"/>
                  <a:gd name="T58" fmla="*/ 603 w 1116"/>
                  <a:gd name="T59" fmla="*/ 757 h 889"/>
                  <a:gd name="T60" fmla="*/ 464 w 1116"/>
                  <a:gd name="T61" fmla="*/ 777 h 889"/>
                  <a:gd name="T62" fmla="*/ 360 w 1116"/>
                  <a:gd name="T63" fmla="*/ 732 h 889"/>
                  <a:gd name="T64" fmla="*/ 231 w 1116"/>
                  <a:gd name="T65" fmla="*/ 591 h 889"/>
                  <a:gd name="T66" fmla="*/ 48 w 1116"/>
                  <a:gd name="T67" fmla="*/ 541 h 889"/>
                  <a:gd name="T68" fmla="*/ 29 w 1116"/>
                  <a:gd name="T69" fmla="*/ 426 h 889"/>
                  <a:gd name="T70" fmla="*/ 9 w 1116"/>
                  <a:gd name="T71" fmla="*/ 352 h 88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16"/>
                  <a:gd name="T109" fmla="*/ 0 h 889"/>
                  <a:gd name="T110" fmla="*/ 1116 w 1116"/>
                  <a:gd name="T111" fmla="*/ 889 h 88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16" h="889">
                    <a:moveTo>
                      <a:pt x="22" y="318"/>
                    </a:moveTo>
                    <a:lnTo>
                      <a:pt x="30" y="307"/>
                    </a:lnTo>
                    <a:lnTo>
                      <a:pt x="78" y="266"/>
                    </a:lnTo>
                    <a:lnTo>
                      <a:pt x="77" y="226"/>
                    </a:lnTo>
                    <a:lnTo>
                      <a:pt x="100" y="220"/>
                    </a:lnTo>
                    <a:lnTo>
                      <a:pt x="105" y="200"/>
                    </a:lnTo>
                    <a:lnTo>
                      <a:pt x="184" y="176"/>
                    </a:lnTo>
                    <a:lnTo>
                      <a:pt x="195" y="101"/>
                    </a:lnTo>
                    <a:lnTo>
                      <a:pt x="204" y="92"/>
                    </a:lnTo>
                    <a:lnTo>
                      <a:pt x="208" y="53"/>
                    </a:lnTo>
                    <a:lnTo>
                      <a:pt x="234" y="42"/>
                    </a:lnTo>
                    <a:lnTo>
                      <a:pt x="231" y="6"/>
                    </a:lnTo>
                    <a:lnTo>
                      <a:pt x="255" y="0"/>
                    </a:lnTo>
                    <a:lnTo>
                      <a:pt x="322" y="23"/>
                    </a:lnTo>
                    <a:lnTo>
                      <a:pt x="341" y="36"/>
                    </a:lnTo>
                    <a:lnTo>
                      <a:pt x="361" y="26"/>
                    </a:lnTo>
                    <a:lnTo>
                      <a:pt x="406" y="42"/>
                    </a:lnTo>
                    <a:lnTo>
                      <a:pt x="405" y="64"/>
                    </a:lnTo>
                    <a:lnTo>
                      <a:pt x="445" y="70"/>
                    </a:lnTo>
                    <a:lnTo>
                      <a:pt x="490" y="60"/>
                    </a:lnTo>
                    <a:lnTo>
                      <a:pt x="532" y="66"/>
                    </a:lnTo>
                    <a:lnTo>
                      <a:pt x="535" y="88"/>
                    </a:lnTo>
                    <a:lnTo>
                      <a:pt x="555" y="101"/>
                    </a:lnTo>
                    <a:lnTo>
                      <a:pt x="586" y="93"/>
                    </a:lnTo>
                    <a:lnTo>
                      <a:pt x="609" y="119"/>
                    </a:lnTo>
                    <a:lnTo>
                      <a:pt x="631" y="113"/>
                    </a:lnTo>
                    <a:lnTo>
                      <a:pt x="632" y="95"/>
                    </a:lnTo>
                    <a:lnTo>
                      <a:pt x="691" y="50"/>
                    </a:lnTo>
                    <a:lnTo>
                      <a:pt x="723" y="50"/>
                    </a:lnTo>
                    <a:lnTo>
                      <a:pt x="747" y="88"/>
                    </a:lnTo>
                    <a:lnTo>
                      <a:pt x="766" y="88"/>
                    </a:lnTo>
                    <a:lnTo>
                      <a:pt x="796" y="169"/>
                    </a:lnTo>
                    <a:lnTo>
                      <a:pt x="777" y="234"/>
                    </a:lnTo>
                    <a:lnTo>
                      <a:pt x="884" y="244"/>
                    </a:lnTo>
                    <a:lnTo>
                      <a:pt x="955" y="263"/>
                    </a:lnTo>
                    <a:lnTo>
                      <a:pt x="966" y="297"/>
                    </a:lnTo>
                    <a:lnTo>
                      <a:pt x="1016" y="369"/>
                    </a:lnTo>
                    <a:lnTo>
                      <a:pt x="1068" y="367"/>
                    </a:lnTo>
                    <a:lnTo>
                      <a:pt x="1082" y="414"/>
                    </a:lnTo>
                    <a:lnTo>
                      <a:pt x="1005" y="490"/>
                    </a:lnTo>
                    <a:lnTo>
                      <a:pt x="1014" y="550"/>
                    </a:lnTo>
                    <a:lnTo>
                      <a:pt x="1083" y="586"/>
                    </a:lnTo>
                    <a:lnTo>
                      <a:pt x="1112" y="585"/>
                    </a:lnTo>
                    <a:lnTo>
                      <a:pt x="1116" y="621"/>
                    </a:lnTo>
                    <a:lnTo>
                      <a:pt x="1090" y="665"/>
                    </a:lnTo>
                    <a:lnTo>
                      <a:pt x="1038" y="716"/>
                    </a:lnTo>
                    <a:lnTo>
                      <a:pt x="1045" y="763"/>
                    </a:lnTo>
                    <a:lnTo>
                      <a:pt x="1024" y="753"/>
                    </a:lnTo>
                    <a:lnTo>
                      <a:pt x="966" y="790"/>
                    </a:lnTo>
                    <a:lnTo>
                      <a:pt x="933" y="773"/>
                    </a:lnTo>
                    <a:lnTo>
                      <a:pt x="889" y="773"/>
                    </a:lnTo>
                    <a:lnTo>
                      <a:pt x="847" y="763"/>
                    </a:lnTo>
                    <a:lnTo>
                      <a:pt x="768" y="829"/>
                    </a:lnTo>
                    <a:lnTo>
                      <a:pt x="738" y="815"/>
                    </a:lnTo>
                    <a:lnTo>
                      <a:pt x="690" y="840"/>
                    </a:lnTo>
                    <a:lnTo>
                      <a:pt x="646" y="845"/>
                    </a:lnTo>
                    <a:lnTo>
                      <a:pt x="619" y="889"/>
                    </a:lnTo>
                    <a:lnTo>
                      <a:pt x="605" y="864"/>
                    </a:lnTo>
                    <a:lnTo>
                      <a:pt x="587" y="797"/>
                    </a:lnTo>
                    <a:lnTo>
                      <a:pt x="603" y="757"/>
                    </a:lnTo>
                    <a:lnTo>
                      <a:pt x="571" y="764"/>
                    </a:lnTo>
                    <a:lnTo>
                      <a:pt x="464" y="777"/>
                    </a:lnTo>
                    <a:lnTo>
                      <a:pt x="442" y="726"/>
                    </a:lnTo>
                    <a:lnTo>
                      <a:pt x="360" y="732"/>
                    </a:lnTo>
                    <a:lnTo>
                      <a:pt x="317" y="645"/>
                    </a:lnTo>
                    <a:lnTo>
                      <a:pt x="231" y="591"/>
                    </a:lnTo>
                    <a:lnTo>
                      <a:pt x="136" y="573"/>
                    </a:lnTo>
                    <a:lnTo>
                      <a:pt x="48" y="541"/>
                    </a:lnTo>
                    <a:lnTo>
                      <a:pt x="25" y="466"/>
                    </a:lnTo>
                    <a:lnTo>
                      <a:pt x="29" y="426"/>
                    </a:lnTo>
                    <a:lnTo>
                      <a:pt x="0" y="387"/>
                    </a:lnTo>
                    <a:lnTo>
                      <a:pt x="9" y="352"/>
                    </a:lnTo>
                    <a:lnTo>
                      <a:pt x="22" y="318"/>
                    </a:lnTo>
                    <a:close/>
                  </a:path>
                </a:pathLst>
              </a:custGeom>
              <a:solidFill>
                <a:srgbClr val="E5EBA2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2" name="Freeform 598"/>
              <p:cNvSpPr>
                <a:spLocks/>
              </p:cNvSpPr>
              <p:nvPr/>
            </p:nvSpPr>
            <p:spPr bwMode="auto">
              <a:xfrm>
                <a:off x="4395788" y="5749925"/>
                <a:ext cx="742950" cy="466725"/>
              </a:xfrm>
              <a:custGeom>
                <a:avLst/>
                <a:gdLst>
                  <a:gd name="T0" fmla="*/ 46 w 992"/>
                  <a:gd name="T1" fmla="*/ 306 h 622"/>
                  <a:gd name="T2" fmla="*/ 66 w 992"/>
                  <a:gd name="T3" fmla="*/ 314 h 622"/>
                  <a:gd name="T4" fmla="*/ 125 w 992"/>
                  <a:gd name="T5" fmla="*/ 296 h 622"/>
                  <a:gd name="T6" fmla="*/ 143 w 992"/>
                  <a:gd name="T7" fmla="*/ 238 h 622"/>
                  <a:gd name="T8" fmla="*/ 199 w 992"/>
                  <a:gd name="T9" fmla="*/ 252 h 622"/>
                  <a:gd name="T10" fmla="*/ 313 w 992"/>
                  <a:gd name="T11" fmla="*/ 297 h 622"/>
                  <a:gd name="T12" fmla="*/ 459 w 992"/>
                  <a:gd name="T13" fmla="*/ 200 h 622"/>
                  <a:gd name="T14" fmla="*/ 534 w 992"/>
                  <a:gd name="T15" fmla="*/ 68 h 622"/>
                  <a:gd name="T16" fmla="*/ 632 w 992"/>
                  <a:gd name="T17" fmla="*/ 36 h 622"/>
                  <a:gd name="T18" fmla="*/ 715 w 992"/>
                  <a:gd name="T19" fmla="*/ 27 h 622"/>
                  <a:gd name="T20" fmla="*/ 765 w 992"/>
                  <a:gd name="T21" fmla="*/ 33 h 622"/>
                  <a:gd name="T22" fmla="*/ 849 w 992"/>
                  <a:gd name="T23" fmla="*/ 72 h 622"/>
                  <a:gd name="T24" fmla="*/ 906 w 992"/>
                  <a:gd name="T25" fmla="*/ 111 h 622"/>
                  <a:gd name="T26" fmla="*/ 992 w 992"/>
                  <a:gd name="T27" fmla="*/ 130 h 622"/>
                  <a:gd name="T28" fmla="*/ 958 w 992"/>
                  <a:gd name="T29" fmla="*/ 198 h 622"/>
                  <a:gd name="T30" fmla="*/ 967 w 992"/>
                  <a:gd name="T31" fmla="*/ 265 h 622"/>
                  <a:gd name="T32" fmla="*/ 908 w 992"/>
                  <a:gd name="T33" fmla="*/ 366 h 622"/>
                  <a:gd name="T34" fmla="*/ 897 w 992"/>
                  <a:gd name="T35" fmla="*/ 450 h 622"/>
                  <a:gd name="T36" fmla="*/ 889 w 992"/>
                  <a:gd name="T37" fmla="*/ 597 h 622"/>
                  <a:gd name="T38" fmla="*/ 824 w 992"/>
                  <a:gd name="T39" fmla="*/ 622 h 622"/>
                  <a:gd name="T40" fmla="*/ 769 w 992"/>
                  <a:gd name="T41" fmla="*/ 600 h 622"/>
                  <a:gd name="T42" fmla="*/ 693 w 992"/>
                  <a:gd name="T43" fmla="*/ 574 h 622"/>
                  <a:gd name="T44" fmla="*/ 564 w 992"/>
                  <a:gd name="T45" fmla="*/ 578 h 622"/>
                  <a:gd name="T46" fmla="*/ 508 w 992"/>
                  <a:gd name="T47" fmla="*/ 537 h 622"/>
                  <a:gd name="T48" fmla="*/ 460 w 992"/>
                  <a:gd name="T49" fmla="*/ 483 h 622"/>
                  <a:gd name="T50" fmla="*/ 361 w 992"/>
                  <a:gd name="T51" fmla="*/ 449 h 622"/>
                  <a:gd name="T52" fmla="*/ 270 w 992"/>
                  <a:gd name="T53" fmla="*/ 459 h 622"/>
                  <a:gd name="T54" fmla="*/ 178 w 992"/>
                  <a:gd name="T55" fmla="*/ 510 h 622"/>
                  <a:gd name="T56" fmla="*/ 101 w 992"/>
                  <a:gd name="T57" fmla="*/ 550 h 622"/>
                  <a:gd name="T58" fmla="*/ 57 w 992"/>
                  <a:gd name="T59" fmla="*/ 525 h 622"/>
                  <a:gd name="T60" fmla="*/ 44 w 992"/>
                  <a:gd name="T61" fmla="*/ 523 h 622"/>
                  <a:gd name="T62" fmla="*/ 63 w 992"/>
                  <a:gd name="T63" fmla="*/ 483 h 622"/>
                  <a:gd name="T64" fmla="*/ 94 w 992"/>
                  <a:gd name="T65" fmla="*/ 491 h 622"/>
                  <a:gd name="T66" fmla="*/ 15 w 992"/>
                  <a:gd name="T67" fmla="*/ 345 h 62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92"/>
                  <a:gd name="T103" fmla="*/ 0 h 622"/>
                  <a:gd name="T104" fmla="*/ 992 w 992"/>
                  <a:gd name="T105" fmla="*/ 622 h 62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92" h="622">
                    <a:moveTo>
                      <a:pt x="0" y="320"/>
                    </a:moveTo>
                    <a:lnTo>
                      <a:pt x="46" y="306"/>
                    </a:lnTo>
                    <a:lnTo>
                      <a:pt x="53" y="319"/>
                    </a:lnTo>
                    <a:lnTo>
                      <a:pt x="66" y="314"/>
                    </a:lnTo>
                    <a:lnTo>
                      <a:pt x="87" y="330"/>
                    </a:lnTo>
                    <a:lnTo>
                      <a:pt x="125" y="296"/>
                    </a:lnTo>
                    <a:lnTo>
                      <a:pt x="121" y="264"/>
                    </a:lnTo>
                    <a:lnTo>
                      <a:pt x="143" y="238"/>
                    </a:lnTo>
                    <a:lnTo>
                      <a:pt x="178" y="233"/>
                    </a:lnTo>
                    <a:lnTo>
                      <a:pt x="199" y="252"/>
                    </a:lnTo>
                    <a:lnTo>
                      <a:pt x="231" y="270"/>
                    </a:lnTo>
                    <a:lnTo>
                      <a:pt x="313" y="297"/>
                    </a:lnTo>
                    <a:lnTo>
                      <a:pt x="367" y="294"/>
                    </a:lnTo>
                    <a:lnTo>
                      <a:pt x="459" y="200"/>
                    </a:lnTo>
                    <a:lnTo>
                      <a:pt x="521" y="131"/>
                    </a:lnTo>
                    <a:lnTo>
                      <a:pt x="534" y="68"/>
                    </a:lnTo>
                    <a:lnTo>
                      <a:pt x="603" y="59"/>
                    </a:lnTo>
                    <a:lnTo>
                      <a:pt x="632" y="36"/>
                    </a:lnTo>
                    <a:lnTo>
                      <a:pt x="686" y="36"/>
                    </a:lnTo>
                    <a:lnTo>
                      <a:pt x="715" y="27"/>
                    </a:lnTo>
                    <a:lnTo>
                      <a:pt x="733" y="0"/>
                    </a:lnTo>
                    <a:lnTo>
                      <a:pt x="765" y="33"/>
                    </a:lnTo>
                    <a:lnTo>
                      <a:pt x="826" y="39"/>
                    </a:lnTo>
                    <a:lnTo>
                      <a:pt x="849" y="72"/>
                    </a:lnTo>
                    <a:lnTo>
                      <a:pt x="883" y="87"/>
                    </a:lnTo>
                    <a:lnTo>
                      <a:pt x="906" y="111"/>
                    </a:lnTo>
                    <a:lnTo>
                      <a:pt x="958" y="96"/>
                    </a:lnTo>
                    <a:lnTo>
                      <a:pt x="992" y="130"/>
                    </a:lnTo>
                    <a:lnTo>
                      <a:pt x="968" y="147"/>
                    </a:lnTo>
                    <a:lnTo>
                      <a:pt x="958" y="198"/>
                    </a:lnTo>
                    <a:lnTo>
                      <a:pt x="953" y="228"/>
                    </a:lnTo>
                    <a:lnTo>
                      <a:pt x="967" y="265"/>
                    </a:lnTo>
                    <a:lnTo>
                      <a:pt x="915" y="336"/>
                    </a:lnTo>
                    <a:lnTo>
                      <a:pt x="908" y="366"/>
                    </a:lnTo>
                    <a:lnTo>
                      <a:pt x="888" y="407"/>
                    </a:lnTo>
                    <a:lnTo>
                      <a:pt x="897" y="450"/>
                    </a:lnTo>
                    <a:lnTo>
                      <a:pt x="928" y="521"/>
                    </a:lnTo>
                    <a:lnTo>
                      <a:pt x="889" y="597"/>
                    </a:lnTo>
                    <a:lnTo>
                      <a:pt x="855" y="613"/>
                    </a:lnTo>
                    <a:lnTo>
                      <a:pt x="824" y="622"/>
                    </a:lnTo>
                    <a:lnTo>
                      <a:pt x="804" y="601"/>
                    </a:lnTo>
                    <a:lnTo>
                      <a:pt x="769" y="600"/>
                    </a:lnTo>
                    <a:lnTo>
                      <a:pt x="737" y="596"/>
                    </a:lnTo>
                    <a:lnTo>
                      <a:pt x="693" y="574"/>
                    </a:lnTo>
                    <a:lnTo>
                      <a:pt x="630" y="580"/>
                    </a:lnTo>
                    <a:lnTo>
                      <a:pt x="564" y="578"/>
                    </a:lnTo>
                    <a:lnTo>
                      <a:pt x="524" y="563"/>
                    </a:lnTo>
                    <a:lnTo>
                      <a:pt x="508" y="537"/>
                    </a:lnTo>
                    <a:lnTo>
                      <a:pt x="502" y="497"/>
                    </a:lnTo>
                    <a:lnTo>
                      <a:pt x="460" y="483"/>
                    </a:lnTo>
                    <a:lnTo>
                      <a:pt x="381" y="475"/>
                    </a:lnTo>
                    <a:lnTo>
                      <a:pt x="361" y="449"/>
                    </a:lnTo>
                    <a:lnTo>
                      <a:pt x="322" y="438"/>
                    </a:lnTo>
                    <a:lnTo>
                      <a:pt x="270" y="459"/>
                    </a:lnTo>
                    <a:lnTo>
                      <a:pt x="215" y="505"/>
                    </a:lnTo>
                    <a:lnTo>
                      <a:pt x="178" y="510"/>
                    </a:lnTo>
                    <a:lnTo>
                      <a:pt x="152" y="528"/>
                    </a:lnTo>
                    <a:lnTo>
                      <a:pt x="101" y="550"/>
                    </a:lnTo>
                    <a:lnTo>
                      <a:pt x="68" y="569"/>
                    </a:lnTo>
                    <a:lnTo>
                      <a:pt x="57" y="525"/>
                    </a:lnTo>
                    <a:lnTo>
                      <a:pt x="48" y="529"/>
                    </a:lnTo>
                    <a:lnTo>
                      <a:pt x="44" y="523"/>
                    </a:lnTo>
                    <a:lnTo>
                      <a:pt x="59" y="508"/>
                    </a:lnTo>
                    <a:lnTo>
                      <a:pt x="63" y="483"/>
                    </a:lnTo>
                    <a:lnTo>
                      <a:pt x="75" y="499"/>
                    </a:lnTo>
                    <a:lnTo>
                      <a:pt x="94" y="491"/>
                    </a:lnTo>
                    <a:lnTo>
                      <a:pt x="14" y="363"/>
                    </a:lnTo>
                    <a:lnTo>
                      <a:pt x="15" y="345"/>
                    </a:lnTo>
                    <a:lnTo>
                      <a:pt x="0" y="320"/>
                    </a:lnTo>
                    <a:close/>
                  </a:path>
                </a:pathLst>
              </a:custGeom>
              <a:solidFill>
                <a:srgbClr val="E5EBA2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3" name="Freeform 599"/>
              <p:cNvSpPr>
                <a:spLocks/>
              </p:cNvSpPr>
              <p:nvPr/>
            </p:nvSpPr>
            <p:spPr bwMode="auto">
              <a:xfrm>
                <a:off x="2497138" y="3221037"/>
                <a:ext cx="1022350" cy="608012"/>
              </a:xfrm>
              <a:custGeom>
                <a:avLst/>
                <a:gdLst>
                  <a:gd name="T0" fmla="*/ 46 w 1365"/>
                  <a:gd name="T1" fmla="*/ 339 h 810"/>
                  <a:gd name="T2" fmla="*/ 68 w 1365"/>
                  <a:gd name="T3" fmla="*/ 253 h 810"/>
                  <a:gd name="T4" fmla="*/ 118 w 1365"/>
                  <a:gd name="T5" fmla="*/ 168 h 810"/>
                  <a:gd name="T6" fmla="*/ 172 w 1365"/>
                  <a:gd name="T7" fmla="*/ 95 h 810"/>
                  <a:gd name="T8" fmla="*/ 203 w 1365"/>
                  <a:gd name="T9" fmla="*/ 59 h 810"/>
                  <a:gd name="T10" fmla="*/ 273 w 1365"/>
                  <a:gd name="T11" fmla="*/ 114 h 810"/>
                  <a:gd name="T12" fmla="*/ 258 w 1365"/>
                  <a:gd name="T13" fmla="*/ 244 h 810"/>
                  <a:gd name="T14" fmla="*/ 176 w 1365"/>
                  <a:gd name="T15" fmla="*/ 216 h 810"/>
                  <a:gd name="T16" fmla="*/ 138 w 1365"/>
                  <a:gd name="T17" fmla="*/ 314 h 810"/>
                  <a:gd name="T18" fmla="*/ 173 w 1365"/>
                  <a:gd name="T19" fmla="*/ 378 h 810"/>
                  <a:gd name="T20" fmla="*/ 255 w 1365"/>
                  <a:gd name="T21" fmla="*/ 395 h 810"/>
                  <a:gd name="T22" fmla="*/ 339 w 1365"/>
                  <a:gd name="T23" fmla="*/ 318 h 810"/>
                  <a:gd name="T24" fmla="*/ 366 w 1365"/>
                  <a:gd name="T25" fmla="*/ 326 h 810"/>
                  <a:gd name="T26" fmla="*/ 390 w 1365"/>
                  <a:gd name="T27" fmla="*/ 317 h 810"/>
                  <a:gd name="T28" fmla="*/ 457 w 1365"/>
                  <a:gd name="T29" fmla="*/ 315 h 810"/>
                  <a:gd name="T30" fmla="*/ 571 w 1365"/>
                  <a:gd name="T31" fmla="*/ 310 h 810"/>
                  <a:gd name="T32" fmla="*/ 600 w 1365"/>
                  <a:gd name="T33" fmla="*/ 340 h 810"/>
                  <a:gd name="T34" fmla="*/ 639 w 1365"/>
                  <a:gd name="T35" fmla="*/ 313 h 810"/>
                  <a:gd name="T36" fmla="*/ 779 w 1365"/>
                  <a:gd name="T37" fmla="*/ 310 h 810"/>
                  <a:gd name="T38" fmla="*/ 703 w 1365"/>
                  <a:gd name="T39" fmla="*/ 350 h 810"/>
                  <a:gd name="T40" fmla="*/ 658 w 1365"/>
                  <a:gd name="T41" fmla="*/ 382 h 810"/>
                  <a:gd name="T42" fmla="*/ 723 w 1365"/>
                  <a:gd name="T43" fmla="*/ 418 h 810"/>
                  <a:gd name="T44" fmla="*/ 759 w 1365"/>
                  <a:gd name="T45" fmla="*/ 407 h 810"/>
                  <a:gd name="T46" fmla="*/ 836 w 1365"/>
                  <a:gd name="T47" fmla="*/ 406 h 810"/>
                  <a:gd name="T48" fmla="*/ 895 w 1365"/>
                  <a:gd name="T49" fmla="*/ 460 h 810"/>
                  <a:gd name="T50" fmla="*/ 965 w 1365"/>
                  <a:gd name="T51" fmla="*/ 429 h 810"/>
                  <a:gd name="T52" fmla="*/ 1029 w 1365"/>
                  <a:gd name="T53" fmla="*/ 426 h 810"/>
                  <a:gd name="T54" fmla="*/ 1025 w 1365"/>
                  <a:gd name="T55" fmla="*/ 488 h 810"/>
                  <a:gd name="T56" fmla="*/ 1016 w 1365"/>
                  <a:gd name="T57" fmla="*/ 551 h 810"/>
                  <a:gd name="T58" fmla="*/ 1085 w 1365"/>
                  <a:gd name="T59" fmla="*/ 513 h 810"/>
                  <a:gd name="T60" fmla="*/ 1135 w 1365"/>
                  <a:gd name="T61" fmla="*/ 454 h 810"/>
                  <a:gd name="T62" fmla="*/ 1124 w 1365"/>
                  <a:gd name="T63" fmla="*/ 362 h 810"/>
                  <a:gd name="T64" fmla="*/ 1177 w 1365"/>
                  <a:gd name="T65" fmla="*/ 333 h 810"/>
                  <a:gd name="T66" fmla="*/ 1278 w 1365"/>
                  <a:gd name="T67" fmla="*/ 400 h 810"/>
                  <a:gd name="T68" fmla="*/ 1357 w 1365"/>
                  <a:gd name="T69" fmla="*/ 488 h 810"/>
                  <a:gd name="T70" fmla="*/ 1323 w 1365"/>
                  <a:gd name="T71" fmla="*/ 555 h 810"/>
                  <a:gd name="T72" fmla="*/ 1320 w 1365"/>
                  <a:gd name="T73" fmla="*/ 572 h 810"/>
                  <a:gd name="T74" fmla="*/ 1364 w 1365"/>
                  <a:gd name="T75" fmla="*/ 612 h 810"/>
                  <a:gd name="T76" fmla="*/ 1365 w 1365"/>
                  <a:gd name="T77" fmla="*/ 658 h 810"/>
                  <a:gd name="T78" fmla="*/ 1332 w 1365"/>
                  <a:gd name="T79" fmla="*/ 670 h 810"/>
                  <a:gd name="T80" fmla="*/ 1292 w 1365"/>
                  <a:gd name="T81" fmla="*/ 665 h 810"/>
                  <a:gd name="T82" fmla="*/ 1254 w 1365"/>
                  <a:gd name="T83" fmla="*/ 696 h 810"/>
                  <a:gd name="T84" fmla="*/ 1226 w 1365"/>
                  <a:gd name="T85" fmla="*/ 742 h 810"/>
                  <a:gd name="T86" fmla="*/ 1205 w 1365"/>
                  <a:gd name="T87" fmla="*/ 750 h 810"/>
                  <a:gd name="T88" fmla="*/ 1147 w 1365"/>
                  <a:gd name="T89" fmla="*/ 762 h 810"/>
                  <a:gd name="T90" fmla="*/ 1043 w 1365"/>
                  <a:gd name="T91" fmla="*/ 810 h 810"/>
                  <a:gd name="T92" fmla="*/ 620 w 1365"/>
                  <a:gd name="T93" fmla="*/ 628 h 810"/>
                  <a:gd name="T94" fmla="*/ 491 w 1365"/>
                  <a:gd name="T95" fmla="*/ 539 h 810"/>
                  <a:gd name="T96" fmla="*/ 462 w 1365"/>
                  <a:gd name="T97" fmla="*/ 536 h 810"/>
                  <a:gd name="T98" fmla="*/ 429 w 1365"/>
                  <a:gd name="T99" fmla="*/ 566 h 810"/>
                  <a:gd name="T100" fmla="*/ 190 w 1365"/>
                  <a:gd name="T101" fmla="*/ 545 h 810"/>
                  <a:gd name="T102" fmla="*/ 97 w 1365"/>
                  <a:gd name="T103" fmla="*/ 548 h 810"/>
                  <a:gd name="T104" fmla="*/ 62 w 1365"/>
                  <a:gd name="T105" fmla="*/ 466 h 810"/>
                  <a:gd name="T106" fmla="*/ 9 w 1365"/>
                  <a:gd name="T107" fmla="*/ 401 h 8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365"/>
                  <a:gd name="T163" fmla="*/ 0 h 810"/>
                  <a:gd name="T164" fmla="*/ 1365 w 1365"/>
                  <a:gd name="T165" fmla="*/ 810 h 8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365" h="810">
                    <a:moveTo>
                      <a:pt x="0" y="363"/>
                    </a:moveTo>
                    <a:lnTo>
                      <a:pt x="46" y="339"/>
                    </a:lnTo>
                    <a:lnTo>
                      <a:pt x="58" y="309"/>
                    </a:lnTo>
                    <a:lnTo>
                      <a:pt x="68" y="253"/>
                    </a:lnTo>
                    <a:lnTo>
                      <a:pt x="56" y="221"/>
                    </a:lnTo>
                    <a:lnTo>
                      <a:pt x="118" y="168"/>
                    </a:lnTo>
                    <a:lnTo>
                      <a:pt x="143" y="135"/>
                    </a:lnTo>
                    <a:lnTo>
                      <a:pt x="172" y="95"/>
                    </a:lnTo>
                    <a:lnTo>
                      <a:pt x="165" y="0"/>
                    </a:lnTo>
                    <a:lnTo>
                      <a:pt x="203" y="59"/>
                    </a:lnTo>
                    <a:lnTo>
                      <a:pt x="244" y="81"/>
                    </a:lnTo>
                    <a:lnTo>
                      <a:pt x="273" y="114"/>
                    </a:lnTo>
                    <a:lnTo>
                      <a:pt x="274" y="173"/>
                    </a:lnTo>
                    <a:lnTo>
                      <a:pt x="258" y="244"/>
                    </a:lnTo>
                    <a:lnTo>
                      <a:pt x="210" y="220"/>
                    </a:lnTo>
                    <a:lnTo>
                      <a:pt x="176" y="216"/>
                    </a:lnTo>
                    <a:lnTo>
                      <a:pt x="134" y="243"/>
                    </a:lnTo>
                    <a:lnTo>
                      <a:pt x="138" y="314"/>
                    </a:lnTo>
                    <a:lnTo>
                      <a:pt x="143" y="366"/>
                    </a:lnTo>
                    <a:lnTo>
                      <a:pt x="173" y="378"/>
                    </a:lnTo>
                    <a:lnTo>
                      <a:pt x="225" y="405"/>
                    </a:lnTo>
                    <a:lnTo>
                      <a:pt x="255" y="395"/>
                    </a:lnTo>
                    <a:lnTo>
                      <a:pt x="301" y="325"/>
                    </a:lnTo>
                    <a:lnTo>
                      <a:pt x="339" y="318"/>
                    </a:lnTo>
                    <a:lnTo>
                      <a:pt x="372" y="357"/>
                    </a:lnTo>
                    <a:lnTo>
                      <a:pt x="366" y="326"/>
                    </a:lnTo>
                    <a:lnTo>
                      <a:pt x="373" y="295"/>
                    </a:lnTo>
                    <a:lnTo>
                      <a:pt x="390" y="317"/>
                    </a:lnTo>
                    <a:lnTo>
                      <a:pt x="419" y="324"/>
                    </a:lnTo>
                    <a:lnTo>
                      <a:pt x="457" y="315"/>
                    </a:lnTo>
                    <a:lnTo>
                      <a:pt x="505" y="301"/>
                    </a:lnTo>
                    <a:lnTo>
                      <a:pt x="571" y="310"/>
                    </a:lnTo>
                    <a:lnTo>
                      <a:pt x="619" y="304"/>
                    </a:lnTo>
                    <a:lnTo>
                      <a:pt x="600" y="340"/>
                    </a:lnTo>
                    <a:lnTo>
                      <a:pt x="636" y="342"/>
                    </a:lnTo>
                    <a:lnTo>
                      <a:pt x="639" y="313"/>
                    </a:lnTo>
                    <a:lnTo>
                      <a:pt x="743" y="293"/>
                    </a:lnTo>
                    <a:lnTo>
                      <a:pt x="779" y="310"/>
                    </a:lnTo>
                    <a:lnTo>
                      <a:pt x="718" y="303"/>
                    </a:lnTo>
                    <a:lnTo>
                      <a:pt x="703" y="350"/>
                    </a:lnTo>
                    <a:lnTo>
                      <a:pt x="696" y="383"/>
                    </a:lnTo>
                    <a:lnTo>
                      <a:pt x="658" y="382"/>
                    </a:lnTo>
                    <a:lnTo>
                      <a:pt x="687" y="415"/>
                    </a:lnTo>
                    <a:lnTo>
                      <a:pt x="723" y="418"/>
                    </a:lnTo>
                    <a:lnTo>
                      <a:pt x="732" y="452"/>
                    </a:lnTo>
                    <a:lnTo>
                      <a:pt x="759" y="407"/>
                    </a:lnTo>
                    <a:lnTo>
                      <a:pt x="792" y="400"/>
                    </a:lnTo>
                    <a:lnTo>
                      <a:pt x="836" y="406"/>
                    </a:lnTo>
                    <a:lnTo>
                      <a:pt x="867" y="429"/>
                    </a:lnTo>
                    <a:lnTo>
                      <a:pt x="895" y="460"/>
                    </a:lnTo>
                    <a:lnTo>
                      <a:pt x="931" y="437"/>
                    </a:lnTo>
                    <a:lnTo>
                      <a:pt x="965" y="429"/>
                    </a:lnTo>
                    <a:lnTo>
                      <a:pt x="998" y="423"/>
                    </a:lnTo>
                    <a:lnTo>
                      <a:pt x="1029" y="426"/>
                    </a:lnTo>
                    <a:lnTo>
                      <a:pt x="1024" y="460"/>
                    </a:lnTo>
                    <a:lnTo>
                      <a:pt x="1025" y="488"/>
                    </a:lnTo>
                    <a:lnTo>
                      <a:pt x="993" y="497"/>
                    </a:lnTo>
                    <a:lnTo>
                      <a:pt x="1016" y="551"/>
                    </a:lnTo>
                    <a:lnTo>
                      <a:pt x="1040" y="505"/>
                    </a:lnTo>
                    <a:lnTo>
                      <a:pt x="1085" y="513"/>
                    </a:lnTo>
                    <a:lnTo>
                      <a:pt x="1121" y="491"/>
                    </a:lnTo>
                    <a:lnTo>
                      <a:pt x="1135" y="454"/>
                    </a:lnTo>
                    <a:lnTo>
                      <a:pt x="1125" y="423"/>
                    </a:lnTo>
                    <a:lnTo>
                      <a:pt x="1124" y="362"/>
                    </a:lnTo>
                    <a:lnTo>
                      <a:pt x="1154" y="360"/>
                    </a:lnTo>
                    <a:lnTo>
                      <a:pt x="1177" y="333"/>
                    </a:lnTo>
                    <a:lnTo>
                      <a:pt x="1213" y="369"/>
                    </a:lnTo>
                    <a:lnTo>
                      <a:pt x="1278" y="400"/>
                    </a:lnTo>
                    <a:lnTo>
                      <a:pt x="1309" y="422"/>
                    </a:lnTo>
                    <a:lnTo>
                      <a:pt x="1357" y="488"/>
                    </a:lnTo>
                    <a:lnTo>
                      <a:pt x="1355" y="539"/>
                    </a:lnTo>
                    <a:lnTo>
                      <a:pt x="1323" y="555"/>
                    </a:lnTo>
                    <a:lnTo>
                      <a:pt x="1330" y="566"/>
                    </a:lnTo>
                    <a:lnTo>
                      <a:pt x="1320" y="572"/>
                    </a:lnTo>
                    <a:lnTo>
                      <a:pt x="1327" y="584"/>
                    </a:lnTo>
                    <a:lnTo>
                      <a:pt x="1364" y="612"/>
                    </a:lnTo>
                    <a:lnTo>
                      <a:pt x="1361" y="621"/>
                    </a:lnTo>
                    <a:lnTo>
                      <a:pt x="1365" y="658"/>
                    </a:lnTo>
                    <a:lnTo>
                      <a:pt x="1340" y="677"/>
                    </a:lnTo>
                    <a:lnTo>
                      <a:pt x="1332" y="670"/>
                    </a:lnTo>
                    <a:lnTo>
                      <a:pt x="1318" y="681"/>
                    </a:lnTo>
                    <a:lnTo>
                      <a:pt x="1292" y="665"/>
                    </a:lnTo>
                    <a:lnTo>
                      <a:pt x="1277" y="687"/>
                    </a:lnTo>
                    <a:lnTo>
                      <a:pt x="1254" y="696"/>
                    </a:lnTo>
                    <a:lnTo>
                      <a:pt x="1234" y="725"/>
                    </a:lnTo>
                    <a:lnTo>
                      <a:pt x="1226" y="742"/>
                    </a:lnTo>
                    <a:lnTo>
                      <a:pt x="1214" y="736"/>
                    </a:lnTo>
                    <a:lnTo>
                      <a:pt x="1205" y="750"/>
                    </a:lnTo>
                    <a:lnTo>
                      <a:pt x="1187" y="734"/>
                    </a:lnTo>
                    <a:lnTo>
                      <a:pt x="1147" y="762"/>
                    </a:lnTo>
                    <a:lnTo>
                      <a:pt x="1143" y="786"/>
                    </a:lnTo>
                    <a:lnTo>
                      <a:pt x="1043" y="810"/>
                    </a:lnTo>
                    <a:lnTo>
                      <a:pt x="876" y="740"/>
                    </a:lnTo>
                    <a:lnTo>
                      <a:pt x="620" y="628"/>
                    </a:lnTo>
                    <a:lnTo>
                      <a:pt x="577" y="606"/>
                    </a:lnTo>
                    <a:lnTo>
                      <a:pt x="491" y="539"/>
                    </a:lnTo>
                    <a:lnTo>
                      <a:pt x="464" y="541"/>
                    </a:lnTo>
                    <a:lnTo>
                      <a:pt x="462" y="536"/>
                    </a:lnTo>
                    <a:lnTo>
                      <a:pt x="445" y="541"/>
                    </a:lnTo>
                    <a:lnTo>
                      <a:pt x="429" y="566"/>
                    </a:lnTo>
                    <a:lnTo>
                      <a:pt x="236" y="580"/>
                    </a:lnTo>
                    <a:lnTo>
                      <a:pt x="190" y="545"/>
                    </a:lnTo>
                    <a:lnTo>
                      <a:pt x="145" y="563"/>
                    </a:lnTo>
                    <a:lnTo>
                      <a:pt x="97" y="548"/>
                    </a:lnTo>
                    <a:lnTo>
                      <a:pt x="84" y="492"/>
                    </a:lnTo>
                    <a:lnTo>
                      <a:pt x="62" y="466"/>
                    </a:lnTo>
                    <a:lnTo>
                      <a:pt x="38" y="440"/>
                    </a:lnTo>
                    <a:lnTo>
                      <a:pt x="9" y="401"/>
                    </a:lnTo>
                    <a:lnTo>
                      <a:pt x="0" y="363"/>
                    </a:lnTo>
                    <a:close/>
                  </a:path>
                </a:pathLst>
              </a:custGeom>
              <a:solidFill>
                <a:srgbClr val="E5EBA2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4" name="Freeform 600"/>
              <p:cNvSpPr>
                <a:spLocks/>
              </p:cNvSpPr>
              <p:nvPr/>
            </p:nvSpPr>
            <p:spPr bwMode="auto">
              <a:xfrm>
                <a:off x="1579563" y="3736974"/>
                <a:ext cx="692150" cy="558800"/>
              </a:xfrm>
              <a:custGeom>
                <a:avLst/>
                <a:gdLst>
                  <a:gd name="T0" fmla="*/ 24 w 916"/>
                  <a:gd name="T1" fmla="*/ 215 h 740"/>
                  <a:gd name="T2" fmla="*/ 90 w 916"/>
                  <a:gd name="T3" fmla="*/ 206 h 740"/>
                  <a:gd name="T4" fmla="*/ 134 w 916"/>
                  <a:gd name="T5" fmla="*/ 152 h 740"/>
                  <a:gd name="T6" fmla="*/ 169 w 916"/>
                  <a:gd name="T7" fmla="*/ 81 h 740"/>
                  <a:gd name="T8" fmla="*/ 226 w 916"/>
                  <a:gd name="T9" fmla="*/ 34 h 740"/>
                  <a:gd name="T10" fmla="*/ 359 w 916"/>
                  <a:gd name="T11" fmla="*/ 0 h 740"/>
                  <a:gd name="T12" fmla="*/ 414 w 916"/>
                  <a:gd name="T13" fmla="*/ 61 h 740"/>
                  <a:gd name="T14" fmla="*/ 399 w 916"/>
                  <a:gd name="T15" fmla="*/ 158 h 740"/>
                  <a:gd name="T16" fmla="*/ 438 w 916"/>
                  <a:gd name="T17" fmla="*/ 256 h 740"/>
                  <a:gd name="T18" fmla="*/ 501 w 916"/>
                  <a:gd name="T19" fmla="*/ 287 h 740"/>
                  <a:gd name="T20" fmla="*/ 571 w 916"/>
                  <a:gd name="T21" fmla="*/ 321 h 740"/>
                  <a:gd name="T22" fmla="*/ 616 w 916"/>
                  <a:gd name="T23" fmla="*/ 365 h 740"/>
                  <a:gd name="T24" fmla="*/ 669 w 916"/>
                  <a:gd name="T25" fmla="*/ 407 h 740"/>
                  <a:gd name="T26" fmla="*/ 728 w 916"/>
                  <a:gd name="T27" fmla="*/ 411 h 740"/>
                  <a:gd name="T28" fmla="*/ 816 w 916"/>
                  <a:gd name="T29" fmla="*/ 475 h 740"/>
                  <a:gd name="T30" fmla="*/ 855 w 916"/>
                  <a:gd name="T31" fmla="*/ 491 h 740"/>
                  <a:gd name="T32" fmla="*/ 916 w 916"/>
                  <a:gd name="T33" fmla="*/ 543 h 740"/>
                  <a:gd name="T34" fmla="*/ 892 w 916"/>
                  <a:gd name="T35" fmla="*/ 592 h 740"/>
                  <a:gd name="T36" fmla="*/ 825 w 916"/>
                  <a:gd name="T37" fmla="*/ 613 h 740"/>
                  <a:gd name="T38" fmla="*/ 819 w 916"/>
                  <a:gd name="T39" fmla="*/ 697 h 740"/>
                  <a:gd name="T40" fmla="*/ 818 w 916"/>
                  <a:gd name="T41" fmla="*/ 738 h 740"/>
                  <a:gd name="T42" fmla="*/ 743 w 916"/>
                  <a:gd name="T43" fmla="*/ 733 h 740"/>
                  <a:gd name="T44" fmla="*/ 672 w 916"/>
                  <a:gd name="T45" fmla="*/ 706 h 740"/>
                  <a:gd name="T46" fmla="*/ 594 w 916"/>
                  <a:gd name="T47" fmla="*/ 652 h 740"/>
                  <a:gd name="T48" fmla="*/ 529 w 916"/>
                  <a:gd name="T49" fmla="*/ 602 h 740"/>
                  <a:gd name="T50" fmla="*/ 480 w 916"/>
                  <a:gd name="T51" fmla="*/ 563 h 740"/>
                  <a:gd name="T52" fmla="*/ 440 w 916"/>
                  <a:gd name="T53" fmla="*/ 574 h 740"/>
                  <a:gd name="T54" fmla="*/ 371 w 916"/>
                  <a:gd name="T55" fmla="*/ 574 h 740"/>
                  <a:gd name="T56" fmla="*/ 327 w 916"/>
                  <a:gd name="T57" fmla="*/ 597 h 740"/>
                  <a:gd name="T58" fmla="*/ 285 w 916"/>
                  <a:gd name="T59" fmla="*/ 542 h 740"/>
                  <a:gd name="T60" fmla="*/ 239 w 916"/>
                  <a:gd name="T61" fmla="*/ 450 h 740"/>
                  <a:gd name="T62" fmla="*/ 195 w 916"/>
                  <a:gd name="T63" fmla="*/ 453 h 740"/>
                  <a:gd name="T64" fmla="*/ 85 w 916"/>
                  <a:gd name="T65" fmla="*/ 365 h 740"/>
                  <a:gd name="T66" fmla="*/ 50 w 916"/>
                  <a:gd name="T67" fmla="*/ 339 h 740"/>
                  <a:gd name="T68" fmla="*/ 7 w 916"/>
                  <a:gd name="T69" fmla="*/ 287 h 74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16"/>
                  <a:gd name="T106" fmla="*/ 0 h 740"/>
                  <a:gd name="T107" fmla="*/ 916 w 916"/>
                  <a:gd name="T108" fmla="*/ 740 h 74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16" h="740">
                    <a:moveTo>
                      <a:pt x="0" y="237"/>
                    </a:moveTo>
                    <a:lnTo>
                      <a:pt x="24" y="215"/>
                    </a:lnTo>
                    <a:lnTo>
                      <a:pt x="63" y="226"/>
                    </a:lnTo>
                    <a:lnTo>
                      <a:pt x="90" y="206"/>
                    </a:lnTo>
                    <a:lnTo>
                      <a:pt x="121" y="185"/>
                    </a:lnTo>
                    <a:lnTo>
                      <a:pt x="134" y="152"/>
                    </a:lnTo>
                    <a:lnTo>
                      <a:pt x="114" y="120"/>
                    </a:lnTo>
                    <a:lnTo>
                      <a:pt x="169" y="81"/>
                    </a:lnTo>
                    <a:lnTo>
                      <a:pt x="189" y="33"/>
                    </a:lnTo>
                    <a:lnTo>
                      <a:pt x="226" y="34"/>
                    </a:lnTo>
                    <a:lnTo>
                      <a:pt x="330" y="9"/>
                    </a:lnTo>
                    <a:lnTo>
                      <a:pt x="359" y="0"/>
                    </a:lnTo>
                    <a:lnTo>
                      <a:pt x="389" y="33"/>
                    </a:lnTo>
                    <a:lnTo>
                      <a:pt x="414" y="61"/>
                    </a:lnTo>
                    <a:lnTo>
                      <a:pt x="395" y="105"/>
                    </a:lnTo>
                    <a:lnTo>
                      <a:pt x="399" y="158"/>
                    </a:lnTo>
                    <a:lnTo>
                      <a:pt x="396" y="207"/>
                    </a:lnTo>
                    <a:lnTo>
                      <a:pt x="438" y="256"/>
                    </a:lnTo>
                    <a:lnTo>
                      <a:pt x="472" y="288"/>
                    </a:lnTo>
                    <a:lnTo>
                      <a:pt x="501" y="287"/>
                    </a:lnTo>
                    <a:lnTo>
                      <a:pt x="535" y="339"/>
                    </a:lnTo>
                    <a:lnTo>
                      <a:pt x="571" y="321"/>
                    </a:lnTo>
                    <a:lnTo>
                      <a:pt x="600" y="336"/>
                    </a:lnTo>
                    <a:lnTo>
                      <a:pt x="616" y="365"/>
                    </a:lnTo>
                    <a:lnTo>
                      <a:pt x="651" y="379"/>
                    </a:lnTo>
                    <a:lnTo>
                      <a:pt x="669" y="407"/>
                    </a:lnTo>
                    <a:lnTo>
                      <a:pt x="695" y="423"/>
                    </a:lnTo>
                    <a:lnTo>
                      <a:pt x="728" y="411"/>
                    </a:lnTo>
                    <a:lnTo>
                      <a:pt x="748" y="435"/>
                    </a:lnTo>
                    <a:lnTo>
                      <a:pt x="816" y="475"/>
                    </a:lnTo>
                    <a:lnTo>
                      <a:pt x="846" y="449"/>
                    </a:lnTo>
                    <a:lnTo>
                      <a:pt x="855" y="491"/>
                    </a:lnTo>
                    <a:lnTo>
                      <a:pt x="887" y="516"/>
                    </a:lnTo>
                    <a:lnTo>
                      <a:pt x="916" y="543"/>
                    </a:lnTo>
                    <a:lnTo>
                      <a:pt x="914" y="574"/>
                    </a:lnTo>
                    <a:lnTo>
                      <a:pt x="892" y="592"/>
                    </a:lnTo>
                    <a:lnTo>
                      <a:pt x="854" y="632"/>
                    </a:lnTo>
                    <a:lnTo>
                      <a:pt x="825" y="613"/>
                    </a:lnTo>
                    <a:lnTo>
                      <a:pt x="841" y="657"/>
                    </a:lnTo>
                    <a:lnTo>
                      <a:pt x="819" y="697"/>
                    </a:lnTo>
                    <a:lnTo>
                      <a:pt x="838" y="718"/>
                    </a:lnTo>
                    <a:lnTo>
                      <a:pt x="818" y="738"/>
                    </a:lnTo>
                    <a:lnTo>
                      <a:pt x="772" y="704"/>
                    </a:lnTo>
                    <a:lnTo>
                      <a:pt x="743" y="733"/>
                    </a:lnTo>
                    <a:lnTo>
                      <a:pt x="704" y="740"/>
                    </a:lnTo>
                    <a:lnTo>
                      <a:pt x="672" y="706"/>
                    </a:lnTo>
                    <a:lnTo>
                      <a:pt x="644" y="706"/>
                    </a:lnTo>
                    <a:lnTo>
                      <a:pt x="594" y="652"/>
                    </a:lnTo>
                    <a:lnTo>
                      <a:pt x="553" y="629"/>
                    </a:lnTo>
                    <a:lnTo>
                      <a:pt x="529" y="602"/>
                    </a:lnTo>
                    <a:lnTo>
                      <a:pt x="500" y="602"/>
                    </a:lnTo>
                    <a:lnTo>
                      <a:pt x="480" y="563"/>
                    </a:lnTo>
                    <a:lnTo>
                      <a:pt x="472" y="532"/>
                    </a:lnTo>
                    <a:lnTo>
                      <a:pt x="440" y="574"/>
                    </a:lnTo>
                    <a:lnTo>
                      <a:pt x="408" y="561"/>
                    </a:lnTo>
                    <a:lnTo>
                      <a:pt x="371" y="574"/>
                    </a:lnTo>
                    <a:lnTo>
                      <a:pt x="343" y="589"/>
                    </a:lnTo>
                    <a:lnTo>
                      <a:pt x="327" y="597"/>
                    </a:lnTo>
                    <a:lnTo>
                      <a:pt x="300" y="575"/>
                    </a:lnTo>
                    <a:lnTo>
                      <a:pt x="285" y="542"/>
                    </a:lnTo>
                    <a:lnTo>
                      <a:pt x="264" y="473"/>
                    </a:lnTo>
                    <a:lnTo>
                      <a:pt x="239" y="450"/>
                    </a:lnTo>
                    <a:lnTo>
                      <a:pt x="216" y="472"/>
                    </a:lnTo>
                    <a:lnTo>
                      <a:pt x="195" y="453"/>
                    </a:lnTo>
                    <a:lnTo>
                      <a:pt x="118" y="442"/>
                    </a:lnTo>
                    <a:lnTo>
                      <a:pt x="85" y="365"/>
                    </a:lnTo>
                    <a:lnTo>
                      <a:pt x="37" y="372"/>
                    </a:lnTo>
                    <a:lnTo>
                      <a:pt x="50" y="339"/>
                    </a:lnTo>
                    <a:lnTo>
                      <a:pt x="42" y="307"/>
                    </a:lnTo>
                    <a:lnTo>
                      <a:pt x="7" y="287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DEA178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5" name="Freeform 601"/>
              <p:cNvSpPr>
                <a:spLocks/>
              </p:cNvSpPr>
              <p:nvPr/>
            </p:nvSpPr>
            <p:spPr bwMode="auto">
              <a:xfrm>
                <a:off x="1571625" y="4067175"/>
                <a:ext cx="252413" cy="249238"/>
              </a:xfrm>
              <a:custGeom>
                <a:avLst/>
                <a:gdLst>
                  <a:gd name="T0" fmla="*/ 0 w 335"/>
                  <a:gd name="T1" fmla="*/ 263 h 326"/>
                  <a:gd name="T2" fmla="*/ 3 w 335"/>
                  <a:gd name="T3" fmla="*/ 247 h 326"/>
                  <a:gd name="T4" fmla="*/ 18 w 335"/>
                  <a:gd name="T5" fmla="*/ 210 h 326"/>
                  <a:gd name="T6" fmla="*/ 58 w 335"/>
                  <a:gd name="T7" fmla="*/ 184 h 326"/>
                  <a:gd name="T8" fmla="*/ 39 w 335"/>
                  <a:gd name="T9" fmla="*/ 155 h 326"/>
                  <a:gd name="T10" fmla="*/ 50 w 335"/>
                  <a:gd name="T11" fmla="*/ 116 h 326"/>
                  <a:gd name="T12" fmla="*/ 48 w 335"/>
                  <a:gd name="T13" fmla="*/ 83 h 326"/>
                  <a:gd name="T14" fmla="*/ 57 w 335"/>
                  <a:gd name="T15" fmla="*/ 47 h 326"/>
                  <a:gd name="T16" fmla="*/ 86 w 335"/>
                  <a:gd name="T17" fmla="*/ 50 h 326"/>
                  <a:gd name="T18" fmla="*/ 78 w 335"/>
                  <a:gd name="T19" fmla="*/ 19 h 326"/>
                  <a:gd name="T20" fmla="*/ 126 w 335"/>
                  <a:gd name="T21" fmla="*/ 0 h 326"/>
                  <a:gd name="T22" fmla="*/ 203 w 335"/>
                  <a:gd name="T23" fmla="*/ 11 h 326"/>
                  <a:gd name="T24" fmla="*/ 224 w 335"/>
                  <a:gd name="T25" fmla="*/ 30 h 326"/>
                  <a:gd name="T26" fmla="*/ 247 w 335"/>
                  <a:gd name="T27" fmla="*/ 8 h 326"/>
                  <a:gd name="T28" fmla="*/ 272 w 335"/>
                  <a:gd name="T29" fmla="*/ 31 h 326"/>
                  <a:gd name="T30" fmla="*/ 293 w 335"/>
                  <a:gd name="T31" fmla="*/ 100 h 326"/>
                  <a:gd name="T32" fmla="*/ 308 w 335"/>
                  <a:gd name="T33" fmla="*/ 133 h 326"/>
                  <a:gd name="T34" fmla="*/ 335 w 335"/>
                  <a:gd name="T35" fmla="*/ 155 h 326"/>
                  <a:gd name="T36" fmla="*/ 319 w 335"/>
                  <a:gd name="T37" fmla="*/ 188 h 326"/>
                  <a:gd name="T38" fmla="*/ 243 w 335"/>
                  <a:gd name="T39" fmla="*/ 239 h 326"/>
                  <a:gd name="T40" fmla="*/ 214 w 335"/>
                  <a:gd name="T41" fmla="*/ 255 h 326"/>
                  <a:gd name="T42" fmla="*/ 190 w 335"/>
                  <a:gd name="T43" fmla="*/ 287 h 326"/>
                  <a:gd name="T44" fmla="*/ 142 w 335"/>
                  <a:gd name="T45" fmla="*/ 274 h 326"/>
                  <a:gd name="T46" fmla="*/ 112 w 335"/>
                  <a:gd name="T47" fmla="*/ 272 h 326"/>
                  <a:gd name="T48" fmla="*/ 89 w 335"/>
                  <a:gd name="T49" fmla="*/ 294 h 326"/>
                  <a:gd name="T50" fmla="*/ 52 w 335"/>
                  <a:gd name="T51" fmla="*/ 326 h 326"/>
                  <a:gd name="T52" fmla="*/ 29 w 335"/>
                  <a:gd name="T53" fmla="*/ 306 h 326"/>
                  <a:gd name="T54" fmla="*/ 6 w 335"/>
                  <a:gd name="T55" fmla="*/ 283 h 326"/>
                  <a:gd name="T56" fmla="*/ 0 w 335"/>
                  <a:gd name="T57" fmla="*/ 263 h 32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35"/>
                  <a:gd name="T88" fmla="*/ 0 h 326"/>
                  <a:gd name="T89" fmla="*/ 335 w 335"/>
                  <a:gd name="T90" fmla="*/ 326 h 32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35" h="326">
                    <a:moveTo>
                      <a:pt x="0" y="263"/>
                    </a:moveTo>
                    <a:lnTo>
                      <a:pt x="3" y="247"/>
                    </a:lnTo>
                    <a:lnTo>
                      <a:pt x="18" y="210"/>
                    </a:lnTo>
                    <a:lnTo>
                      <a:pt x="58" y="184"/>
                    </a:lnTo>
                    <a:lnTo>
                      <a:pt x="39" y="155"/>
                    </a:lnTo>
                    <a:lnTo>
                      <a:pt x="50" y="116"/>
                    </a:lnTo>
                    <a:lnTo>
                      <a:pt x="48" y="83"/>
                    </a:lnTo>
                    <a:lnTo>
                      <a:pt x="57" y="47"/>
                    </a:lnTo>
                    <a:lnTo>
                      <a:pt x="86" y="50"/>
                    </a:lnTo>
                    <a:lnTo>
                      <a:pt x="78" y="19"/>
                    </a:lnTo>
                    <a:lnTo>
                      <a:pt x="126" y="0"/>
                    </a:lnTo>
                    <a:lnTo>
                      <a:pt x="203" y="11"/>
                    </a:lnTo>
                    <a:lnTo>
                      <a:pt x="224" y="30"/>
                    </a:lnTo>
                    <a:lnTo>
                      <a:pt x="247" y="8"/>
                    </a:lnTo>
                    <a:lnTo>
                      <a:pt x="272" y="31"/>
                    </a:lnTo>
                    <a:lnTo>
                      <a:pt x="293" y="100"/>
                    </a:lnTo>
                    <a:lnTo>
                      <a:pt x="308" y="133"/>
                    </a:lnTo>
                    <a:lnTo>
                      <a:pt x="335" y="155"/>
                    </a:lnTo>
                    <a:lnTo>
                      <a:pt x="319" y="188"/>
                    </a:lnTo>
                    <a:lnTo>
                      <a:pt x="243" y="239"/>
                    </a:lnTo>
                    <a:lnTo>
                      <a:pt x="214" y="255"/>
                    </a:lnTo>
                    <a:lnTo>
                      <a:pt x="190" y="287"/>
                    </a:lnTo>
                    <a:lnTo>
                      <a:pt x="142" y="274"/>
                    </a:lnTo>
                    <a:lnTo>
                      <a:pt x="112" y="272"/>
                    </a:lnTo>
                    <a:lnTo>
                      <a:pt x="89" y="294"/>
                    </a:lnTo>
                    <a:lnTo>
                      <a:pt x="52" y="326"/>
                    </a:lnTo>
                    <a:lnTo>
                      <a:pt x="29" y="306"/>
                    </a:lnTo>
                    <a:lnTo>
                      <a:pt x="6" y="283"/>
                    </a:lnTo>
                    <a:lnTo>
                      <a:pt x="0" y="263"/>
                    </a:lnTo>
                    <a:close/>
                  </a:path>
                </a:pathLst>
              </a:custGeom>
              <a:solidFill>
                <a:srgbClr val="DEA178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6" name="Freeform 602"/>
              <p:cNvSpPr>
                <a:spLocks/>
              </p:cNvSpPr>
              <p:nvPr/>
            </p:nvSpPr>
            <p:spPr bwMode="auto">
              <a:xfrm>
                <a:off x="3011488" y="4787900"/>
                <a:ext cx="669925" cy="563563"/>
              </a:xfrm>
              <a:custGeom>
                <a:avLst/>
                <a:gdLst>
                  <a:gd name="T0" fmla="*/ 34 w 883"/>
                  <a:gd name="T1" fmla="*/ 320 h 752"/>
                  <a:gd name="T2" fmla="*/ 45 w 883"/>
                  <a:gd name="T3" fmla="*/ 238 h 752"/>
                  <a:gd name="T4" fmla="*/ 126 w 883"/>
                  <a:gd name="T5" fmla="*/ 225 h 752"/>
                  <a:gd name="T6" fmla="*/ 164 w 883"/>
                  <a:gd name="T7" fmla="*/ 175 h 752"/>
                  <a:gd name="T8" fmla="*/ 195 w 883"/>
                  <a:gd name="T9" fmla="*/ 129 h 752"/>
                  <a:gd name="T10" fmla="*/ 254 w 883"/>
                  <a:gd name="T11" fmla="*/ 123 h 752"/>
                  <a:gd name="T12" fmla="*/ 309 w 883"/>
                  <a:gd name="T13" fmla="*/ 98 h 752"/>
                  <a:gd name="T14" fmla="*/ 383 w 883"/>
                  <a:gd name="T15" fmla="*/ 90 h 752"/>
                  <a:gd name="T16" fmla="*/ 485 w 883"/>
                  <a:gd name="T17" fmla="*/ 29 h 752"/>
                  <a:gd name="T18" fmla="*/ 514 w 883"/>
                  <a:gd name="T19" fmla="*/ 24 h 752"/>
                  <a:gd name="T20" fmla="*/ 605 w 883"/>
                  <a:gd name="T21" fmla="*/ 46 h 752"/>
                  <a:gd name="T22" fmla="*/ 655 w 883"/>
                  <a:gd name="T23" fmla="*/ 103 h 752"/>
                  <a:gd name="T24" fmla="*/ 692 w 883"/>
                  <a:gd name="T25" fmla="*/ 186 h 752"/>
                  <a:gd name="T26" fmla="*/ 726 w 883"/>
                  <a:gd name="T27" fmla="*/ 224 h 752"/>
                  <a:gd name="T28" fmla="*/ 742 w 883"/>
                  <a:gd name="T29" fmla="*/ 262 h 752"/>
                  <a:gd name="T30" fmla="*/ 801 w 883"/>
                  <a:gd name="T31" fmla="*/ 281 h 752"/>
                  <a:gd name="T32" fmla="*/ 861 w 883"/>
                  <a:gd name="T33" fmla="*/ 309 h 752"/>
                  <a:gd name="T34" fmla="*/ 875 w 883"/>
                  <a:gd name="T35" fmla="*/ 339 h 752"/>
                  <a:gd name="T36" fmla="*/ 784 w 883"/>
                  <a:gd name="T37" fmla="*/ 392 h 752"/>
                  <a:gd name="T38" fmla="*/ 678 w 883"/>
                  <a:gd name="T39" fmla="*/ 383 h 752"/>
                  <a:gd name="T40" fmla="*/ 561 w 883"/>
                  <a:gd name="T41" fmla="*/ 338 h 752"/>
                  <a:gd name="T42" fmla="*/ 542 w 883"/>
                  <a:gd name="T43" fmla="*/ 263 h 752"/>
                  <a:gd name="T44" fmla="*/ 478 w 883"/>
                  <a:gd name="T45" fmla="*/ 352 h 752"/>
                  <a:gd name="T46" fmla="*/ 474 w 883"/>
                  <a:gd name="T47" fmla="*/ 415 h 752"/>
                  <a:gd name="T48" fmla="*/ 478 w 883"/>
                  <a:gd name="T49" fmla="*/ 466 h 752"/>
                  <a:gd name="T50" fmla="*/ 509 w 883"/>
                  <a:gd name="T51" fmla="*/ 460 h 752"/>
                  <a:gd name="T52" fmla="*/ 537 w 883"/>
                  <a:gd name="T53" fmla="*/ 513 h 752"/>
                  <a:gd name="T54" fmla="*/ 505 w 883"/>
                  <a:gd name="T55" fmla="*/ 553 h 752"/>
                  <a:gd name="T56" fmla="*/ 453 w 883"/>
                  <a:gd name="T57" fmla="*/ 598 h 752"/>
                  <a:gd name="T58" fmla="*/ 420 w 883"/>
                  <a:gd name="T59" fmla="*/ 675 h 752"/>
                  <a:gd name="T60" fmla="*/ 385 w 883"/>
                  <a:gd name="T61" fmla="*/ 720 h 752"/>
                  <a:gd name="T62" fmla="*/ 364 w 883"/>
                  <a:gd name="T63" fmla="*/ 752 h 752"/>
                  <a:gd name="T64" fmla="*/ 301 w 883"/>
                  <a:gd name="T65" fmla="*/ 701 h 752"/>
                  <a:gd name="T66" fmla="*/ 238 w 883"/>
                  <a:gd name="T67" fmla="*/ 699 h 752"/>
                  <a:gd name="T68" fmla="*/ 214 w 883"/>
                  <a:gd name="T69" fmla="*/ 616 h 752"/>
                  <a:gd name="T70" fmla="*/ 152 w 883"/>
                  <a:gd name="T71" fmla="*/ 598 h 752"/>
                  <a:gd name="T72" fmla="*/ 114 w 883"/>
                  <a:gd name="T73" fmla="*/ 529 h 752"/>
                  <a:gd name="T74" fmla="*/ 53 w 883"/>
                  <a:gd name="T75" fmla="*/ 519 h 752"/>
                  <a:gd name="T76" fmla="*/ 8 w 883"/>
                  <a:gd name="T77" fmla="*/ 433 h 752"/>
                  <a:gd name="T78" fmla="*/ 14 w 883"/>
                  <a:gd name="T79" fmla="*/ 371 h 75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83"/>
                  <a:gd name="T121" fmla="*/ 0 h 752"/>
                  <a:gd name="T122" fmla="*/ 883 w 883"/>
                  <a:gd name="T123" fmla="*/ 752 h 75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83" h="752">
                    <a:moveTo>
                      <a:pt x="14" y="371"/>
                    </a:moveTo>
                    <a:lnTo>
                      <a:pt x="34" y="320"/>
                    </a:lnTo>
                    <a:lnTo>
                      <a:pt x="26" y="275"/>
                    </a:lnTo>
                    <a:lnTo>
                      <a:pt x="45" y="238"/>
                    </a:lnTo>
                    <a:lnTo>
                      <a:pt x="100" y="236"/>
                    </a:lnTo>
                    <a:lnTo>
                      <a:pt x="126" y="225"/>
                    </a:lnTo>
                    <a:lnTo>
                      <a:pt x="165" y="217"/>
                    </a:lnTo>
                    <a:lnTo>
                      <a:pt x="164" y="175"/>
                    </a:lnTo>
                    <a:lnTo>
                      <a:pt x="176" y="118"/>
                    </a:lnTo>
                    <a:lnTo>
                      <a:pt x="195" y="129"/>
                    </a:lnTo>
                    <a:lnTo>
                      <a:pt x="220" y="146"/>
                    </a:lnTo>
                    <a:lnTo>
                      <a:pt x="254" y="123"/>
                    </a:lnTo>
                    <a:lnTo>
                      <a:pt x="256" y="92"/>
                    </a:lnTo>
                    <a:lnTo>
                      <a:pt x="309" y="98"/>
                    </a:lnTo>
                    <a:lnTo>
                      <a:pt x="355" y="79"/>
                    </a:lnTo>
                    <a:lnTo>
                      <a:pt x="383" y="90"/>
                    </a:lnTo>
                    <a:lnTo>
                      <a:pt x="444" y="53"/>
                    </a:lnTo>
                    <a:lnTo>
                      <a:pt x="485" y="29"/>
                    </a:lnTo>
                    <a:lnTo>
                      <a:pt x="496" y="0"/>
                    </a:lnTo>
                    <a:lnTo>
                      <a:pt x="514" y="24"/>
                    </a:lnTo>
                    <a:lnTo>
                      <a:pt x="557" y="35"/>
                    </a:lnTo>
                    <a:lnTo>
                      <a:pt x="605" y="46"/>
                    </a:lnTo>
                    <a:lnTo>
                      <a:pt x="631" y="74"/>
                    </a:lnTo>
                    <a:lnTo>
                      <a:pt x="655" y="103"/>
                    </a:lnTo>
                    <a:lnTo>
                      <a:pt x="678" y="136"/>
                    </a:lnTo>
                    <a:lnTo>
                      <a:pt x="692" y="186"/>
                    </a:lnTo>
                    <a:lnTo>
                      <a:pt x="722" y="195"/>
                    </a:lnTo>
                    <a:lnTo>
                      <a:pt x="726" y="224"/>
                    </a:lnTo>
                    <a:lnTo>
                      <a:pt x="716" y="251"/>
                    </a:lnTo>
                    <a:lnTo>
                      <a:pt x="742" y="262"/>
                    </a:lnTo>
                    <a:lnTo>
                      <a:pt x="774" y="257"/>
                    </a:lnTo>
                    <a:lnTo>
                      <a:pt x="801" y="281"/>
                    </a:lnTo>
                    <a:lnTo>
                      <a:pt x="824" y="300"/>
                    </a:lnTo>
                    <a:lnTo>
                      <a:pt x="861" y="309"/>
                    </a:lnTo>
                    <a:lnTo>
                      <a:pt x="883" y="328"/>
                    </a:lnTo>
                    <a:lnTo>
                      <a:pt x="875" y="339"/>
                    </a:lnTo>
                    <a:lnTo>
                      <a:pt x="840" y="362"/>
                    </a:lnTo>
                    <a:lnTo>
                      <a:pt x="784" y="392"/>
                    </a:lnTo>
                    <a:lnTo>
                      <a:pt x="718" y="366"/>
                    </a:lnTo>
                    <a:lnTo>
                      <a:pt x="678" y="383"/>
                    </a:lnTo>
                    <a:lnTo>
                      <a:pt x="601" y="343"/>
                    </a:lnTo>
                    <a:lnTo>
                      <a:pt x="561" y="338"/>
                    </a:lnTo>
                    <a:lnTo>
                      <a:pt x="570" y="309"/>
                    </a:lnTo>
                    <a:lnTo>
                      <a:pt x="542" y="263"/>
                    </a:lnTo>
                    <a:lnTo>
                      <a:pt x="501" y="317"/>
                    </a:lnTo>
                    <a:lnTo>
                      <a:pt x="478" y="352"/>
                    </a:lnTo>
                    <a:lnTo>
                      <a:pt x="487" y="384"/>
                    </a:lnTo>
                    <a:lnTo>
                      <a:pt x="474" y="415"/>
                    </a:lnTo>
                    <a:lnTo>
                      <a:pt x="461" y="441"/>
                    </a:lnTo>
                    <a:lnTo>
                      <a:pt x="478" y="466"/>
                    </a:lnTo>
                    <a:lnTo>
                      <a:pt x="490" y="431"/>
                    </a:lnTo>
                    <a:lnTo>
                      <a:pt x="509" y="460"/>
                    </a:lnTo>
                    <a:lnTo>
                      <a:pt x="520" y="490"/>
                    </a:lnTo>
                    <a:lnTo>
                      <a:pt x="537" y="513"/>
                    </a:lnTo>
                    <a:lnTo>
                      <a:pt x="539" y="545"/>
                    </a:lnTo>
                    <a:lnTo>
                      <a:pt x="505" y="553"/>
                    </a:lnTo>
                    <a:lnTo>
                      <a:pt x="474" y="573"/>
                    </a:lnTo>
                    <a:lnTo>
                      <a:pt x="453" y="598"/>
                    </a:lnTo>
                    <a:lnTo>
                      <a:pt x="449" y="634"/>
                    </a:lnTo>
                    <a:lnTo>
                      <a:pt x="420" y="675"/>
                    </a:lnTo>
                    <a:lnTo>
                      <a:pt x="414" y="704"/>
                    </a:lnTo>
                    <a:lnTo>
                      <a:pt x="385" y="720"/>
                    </a:lnTo>
                    <a:lnTo>
                      <a:pt x="378" y="751"/>
                    </a:lnTo>
                    <a:lnTo>
                      <a:pt x="364" y="752"/>
                    </a:lnTo>
                    <a:lnTo>
                      <a:pt x="334" y="718"/>
                    </a:lnTo>
                    <a:lnTo>
                      <a:pt x="301" y="701"/>
                    </a:lnTo>
                    <a:lnTo>
                      <a:pt x="280" y="682"/>
                    </a:lnTo>
                    <a:lnTo>
                      <a:pt x="238" y="699"/>
                    </a:lnTo>
                    <a:lnTo>
                      <a:pt x="218" y="661"/>
                    </a:lnTo>
                    <a:lnTo>
                      <a:pt x="214" y="616"/>
                    </a:lnTo>
                    <a:lnTo>
                      <a:pt x="185" y="610"/>
                    </a:lnTo>
                    <a:lnTo>
                      <a:pt x="152" y="598"/>
                    </a:lnTo>
                    <a:lnTo>
                      <a:pt x="157" y="558"/>
                    </a:lnTo>
                    <a:lnTo>
                      <a:pt x="114" y="529"/>
                    </a:lnTo>
                    <a:lnTo>
                      <a:pt x="84" y="517"/>
                    </a:lnTo>
                    <a:lnTo>
                      <a:pt x="53" y="519"/>
                    </a:lnTo>
                    <a:lnTo>
                      <a:pt x="41" y="466"/>
                    </a:lnTo>
                    <a:lnTo>
                      <a:pt x="8" y="433"/>
                    </a:lnTo>
                    <a:lnTo>
                      <a:pt x="0" y="404"/>
                    </a:lnTo>
                    <a:lnTo>
                      <a:pt x="14" y="371"/>
                    </a:lnTo>
                    <a:close/>
                  </a:path>
                </a:pathLst>
              </a:custGeom>
              <a:solidFill>
                <a:srgbClr val="E5EBA2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7" name="Freeform 603"/>
              <p:cNvSpPr>
                <a:spLocks/>
              </p:cNvSpPr>
              <p:nvPr/>
            </p:nvSpPr>
            <p:spPr bwMode="auto">
              <a:xfrm>
                <a:off x="4030663" y="3222624"/>
                <a:ext cx="20637" cy="44450"/>
              </a:xfrm>
              <a:custGeom>
                <a:avLst/>
                <a:gdLst>
                  <a:gd name="T0" fmla="*/ 17 w 23"/>
                  <a:gd name="T1" fmla="*/ 57 h 57"/>
                  <a:gd name="T2" fmla="*/ 0 w 23"/>
                  <a:gd name="T3" fmla="*/ 40 h 57"/>
                  <a:gd name="T4" fmla="*/ 23 w 23"/>
                  <a:gd name="T5" fmla="*/ 0 h 57"/>
                  <a:gd name="T6" fmla="*/ 17 w 23"/>
                  <a:gd name="T7" fmla="*/ 57 h 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57"/>
                  <a:gd name="T14" fmla="*/ 23 w 23"/>
                  <a:gd name="T15" fmla="*/ 57 h 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57">
                    <a:moveTo>
                      <a:pt x="17" y="57"/>
                    </a:moveTo>
                    <a:lnTo>
                      <a:pt x="0" y="40"/>
                    </a:lnTo>
                    <a:lnTo>
                      <a:pt x="23" y="0"/>
                    </a:lnTo>
                    <a:lnTo>
                      <a:pt x="17" y="57"/>
                    </a:lnTo>
                    <a:close/>
                  </a:path>
                </a:pathLst>
              </a:custGeom>
              <a:solidFill>
                <a:srgbClr val="E5EBA2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8" name="Freeform 604"/>
              <p:cNvSpPr>
                <a:spLocks/>
              </p:cNvSpPr>
              <p:nvPr/>
            </p:nvSpPr>
            <p:spPr bwMode="auto">
              <a:xfrm>
                <a:off x="3670300" y="3408362"/>
                <a:ext cx="7938" cy="11112"/>
              </a:xfrm>
              <a:custGeom>
                <a:avLst/>
                <a:gdLst>
                  <a:gd name="T0" fmla="*/ 11 w 11"/>
                  <a:gd name="T1" fmla="*/ 0 h 13"/>
                  <a:gd name="T2" fmla="*/ 10 w 11"/>
                  <a:gd name="T3" fmla="*/ 6 h 13"/>
                  <a:gd name="T4" fmla="*/ 0 w 11"/>
                  <a:gd name="T5" fmla="*/ 13 h 13"/>
                  <a:gd name="T6" fmla="*/ 11 w 11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3"/>
                  <a:gd name="T14" fmla="*/ 11 w 11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3">
                    <a:moveTo>
                      <a:pt x="11" y="0"/>
                    </a:moveTo>
                    <a:lnTo>
                      <a:pt x="10" y="6"/>
                    </a:lnTo>
                    <a:lnTo>
                      <a:pt x="0" y="1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0DEC5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9" name="Freeform 605"/>
              <p:cNvSpPr>
                <a:spLocks/>
              </p:cNvSpPr>
              <p:nvPr/>
            </p:nvSpPr>
            <p:spPr bwMode="auto">
              <a:xfrm>
                <a:off x="4097338" y="3181349"/>
                <a:ext cx="22225" cy="7938"/>
              </a:xfrm>
              <a:custGeom>
                <a:avLst/>
                <a:gdLst>
                  <a:gd name="T0" fmla="*/ 4 w 29"/>
                  <a:gd name="T1" fmla="*/ 10 h 10"/>
                  <a:gd name="T2" fmla="*/ 0 w 29"/>
                  <a:gd name="T3" fmla="*/ 1 h 10"/>
                  <a:gd name="T4" fmla="*/ 29 w 29"/>
                  <a:gd name="T5" fmla="*/ 0 h 10"/>
                  <a:gd name="T6" fmla="*/ 4 w 29"/>
                  <a:gd name="T7" fmla="*/ 1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10"/>
                  <a:gd name="T14" fmla="*/ 29 w 29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10">
                    <a:moveTo>
                      <a:pt x="4" y="10"/>
                    </a:moveTo>
                    <a:lnTo>
                      <a:pt x="0" y="1"/>
                    </a:lnTo>
                    <a:lnTo>
                      <a:pt x="29" y="0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E5EBA2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0" name="Freeform 606"/>
              <p:cNvSpPr>
                <a:spLocks/>
              </p:cNvSpPr>
              <p:nvPr/>
            </p:nvSpPr>
            <p:spPr bwMode="auto">
              <a:xfrm>
                <a:off x="4116388" y="3322637"/>
                <a:ext cx="65087" cy="44450"/>
              </a:xfrm>
              <a:custGeom>
                <a:avLst/>
                <a:gdLst>
                  <a:gd name="T0" fmla="*/ 46 w 83"/>
                  <a:gd name="T1" fmla="*/ 59 h 59"/>
                  <a:gd name="T2" fmla="*/ 0 w 83"/>
                  <a:gd name="T3" fmla="*/ 44 h 59"/>
                  <a:gd name="T4" fmla="*/ 24 w 83"/>
                  <a:gd name="T5" fmla="*/ 20 h 59"/>
                  <a:gd name="T6" fmla="*/ 55 w 83"/>
                  <a:gd name="T7" fmla="*/ 0 h 59"/>
                  <a:gd name="T8" fmla="*/ 83 w 83"/>
                  <a:gd name="T9" fmla="*/ 25 h 59"/>
                  <a:gd name="T10" fmla="*/ 46 w 83"/>
                  <a:gd name="T11" fmla="*/ 59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59"/>
                  <a:gd name="T20" fmla="*/ 83 w 83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59">
                    <a:moveTo>
                      <a:pt x="46" y="59"/>
                    </a:moveTo>
                    <a:lnTo>
                      <a:pt x="0" y="44"/>
                    </a:lnTo>
                    <a:lnTo>
                      <a:pt x="24" y="20"/>
                    </a:lnTo>
                    <a:lnTo>
                      <a:pt x="55" y="0"/>
                    </a:lnTo>
                    <a:lnTo>
                      <a:pt x="83" y="25"/>
                    </a:lnTo>
                    <a:lnTo>
                      <a:pt x="46" y="59"/>
                    </a:lnTo>
                    <a:close/>
                  </a:path>
                </a:pathLst>
              </a:custGeom>
              <a:solidFill>
                <a:srgbClr val="F0DEC5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1" name="Freeform 607"/>
              <p:cNvSpPr>
                <a:spLocks/>
              </p:cNvSpPr>
              <p:nvPr/>
            </p:nvSpPr>
            <p:spPr bwMode="auto">
              <a:xfrm>
                <a:off x="4121150" y="3184524"/>
                <a:ext cx="22225" cy="20638"/>
              </a:xfrm>
              <a:custGeom>
                <a:avLst/>
                <a:gdLst>
                  <a:gd name="T0" fmla="*/ 0 w 26"/>
                  <a:gd name="T1" fmla="*/ 6 h 25"/>
                  <a:gd name="T2" fmla="*/ 3 w 26"/>
                  <a:gd name="T3" fmla="*/ 0 h 25"/>
                  <a:gd name="T4" fmla="*/ 26 w 26"/>
                  <a:gd name="T5" fmla="*/ 25 h 25"/>
                  <a:gd name="T6" fmla="*/ 0 w 26"/>
                  <a:gd name="T7" fmla="*/ 6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5"/>
                  <a:gd name="T14" fmla="*/ 26 w 26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5">
                    <a:moveTo>
                      <a:pt x="0" y="6"/>
                    </a:moveTo>
                    <a:lnTo>
                      <a:pt x="3" y="0"/>
                    </a:lnTo>
                    <a:lnTo>
                      <a:pt x="26" y="2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0DEC5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2" name="Freeform 608"/>
              <p:cNvSpPr>
                <a:spLocks/>
              </p:cNvSpPr>
              <p:nvPr/>
            </p:nvSpPr>
            <p:spPr bwMode="auto">
              <a:xfrm>
                <a:off x="3870325" y="3140074"/>
                <a:ext cx="69850" cy="53975"/>
              </a:xfrm>
              <a:custGeom>
                <a:avLst/>
                <a:gdLst>
                  <a:gd name="T0" fmla="*/ 24 w 97"/>
                  <a:gd name="T1" fmla="*/ 74 h 74"/>
                  <a:gd name="T2" fmla="*/ 0 w 97"/>
                  <a:gd name="T3" fmla="*/ 66 h 74"/>
                  <a:gd name="T4" fmla="*/ 23 w 97"/>
                  <a:gd name="T5" fmla="*/ 7 h 74"/>
                  <a:gd name="T6" fmla="*/ 84 w 97"/>
                  <a:gd name="T7" fmla="*/ 0 h 74"/>
                  <a:gd name="T8" fmla="*/ 67 w 97"/>
                  <a:gd name="T9" fmla="*/ 35 h 74"/>
                  <a:gd name="T10" fmla="*/ 97 w 97"/>
                  <a:gd name="T11" fmla="*/ 46 h 74"/>
                  <a:gd name="T12" fmla="*/ 70 w 97"/>
                  <a:gd name="T13" fmla="*/ 73 h 74"/>
                  <a:gd name="T14" fmla="*/ 24 w 97"/>
                  <a:gd name="T15" fmla="*/ 74 h 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7"/>
                  <a:gd name="T25" fmla="*/ 0 h 74"/>
                  <a:gd name="T26" fmla="*/ 97 w 97"/>
                  <a:gd name="T27" fmla="*/ 74 h 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7" h="74">
                    <a:moveTo>
                      <a:pt x="24" y="74"/>
                    </a:moveTo>
                    <a:lnTo>
                      <a:pt x="0" y="66"/>
                    </a:lnTo>
                    <a:lnTo>
                      <a:pt x="23" y="7"/>
                    </a:lnTo>
                    <a:lnTo>
                      <a:pt x="84" y="0"/>
                    </a:lnTo>
                    <a:lnTo>
                      <a:pt x="67" y="35"/>
                    </a:lnTo>
                    <a:lnTo>
                      <a:pt x="97" y="46"/>
                    </a:lnTo>
                    <a:lnTo>
                      <a:pt x="70" y="73"/>
                    </a:lnTo>
                    <a:lnTo>
                      <a:pt x="24" y="74"/>
                    </a:lnTo>
                    <a:close/>
                  </a:path>
                </a:pathLst>
              </a:custGeom>
              <a:solidFill>
                <a:srgbClr val="E5EBA2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3" name="Freeform 609"/>
              <p:cNvSpPr>
                <a:spLocks/>
              </p:cNvSpPr>
              <p:nvPr/>
            </p:nvSpPr>
            <p:spPr bwMode="auto">
              <a:xfrm>
                <a:off x="3217863" y="3194049"/>
                <a:ext cx="1138237" cy="1512888"/>
              </a:xfrm>
              <a:custGeom>
                <a:avLst/>
                <a:gdLst>
                  <a:gd name="T0" fmla="*/ 89 w 1522"/>
                  <a:gd name="T1" fmla="*/ 1036 h 2016"/>
                  <a:gd name="T2" fmla="*/ 161 w 1522"/>
                  <a:gd name="T3" fmla="*/ 978 h 2016"/>
                  <a:gd name="T4" fmla="*/ 236 w 1522"/>
                  <a:gd name="T5" fmla="*/ 960 h 2016"/>
                  <a:gd name="T6" fmla="*/ 299 w 1522"/>
                  <a:gd name="T7" fmla="*/ 905 h 2016"/>
                  <a:gd name="T8" fmla="*/ 359 w 1522"/>
                  <a:gd name="T9" fmla="*/ 862 h 2016"/>
                  <a:gd name="T10" fmla="*/ 392 w 1522"/>
                  <a:gd name="T11" fmla="*/ 809 h 2016"/>
                  <a:gd name="T12" fmla="*/ 380 w 1522"/>
                  <a:gd name="T13" fmla="*/ 712 h 2016"/>
                  <a:gd name="T14" fmla="*/ 360 w 1522"/>
                  <a:gd name="T15" fmla="*/ 607 h 2016"/>
                  <a:gd name="T16" fmla="*/ 451 w 1522"/>
                  <a:gd name="T17" fmla="*/ 601 h 2016"/>
                  <a:gd name="T18" fmla="*/ 541 w 1522"/>
                  <a:gd name="T19" fmla="*/ 803 h 2016"/>
                  <a:gd name="T20" fmla="*/ 598 w 1522"/>
                  <a:gd name="T21" fmla="*/ 567 h 2016"/>
                  <a:gd name="T22" fmla="*/ 591 w 1522"/>
                  <a:gd name="T23" fmla="*/ 418 h 2016"/>
                  <a:gd name="T24" fmla="*/ 631 w 1522"/>
                  <a:gd name="T25" fmla="*/ 257 h 2016"/>
                  <a:gd name="T26" fmla="*/ 841 w 1522"/>
                  <a:gd name="T27" fmla="*/ 0 h 2016"/>
                  <a:gd name="T28" fmla="*/ 994 w 1522"/>
                  <a:gd name="T29" fmla="*/ 135 h 2016"/>
                  <a:gd name="T30" fmla="*/ 920 w 1522"/>
                  <a:gd name="T31" fmla="*/ 423 h 2016"/>
                  <a:gd name="T32" fmla="*/ 821 w 1522"/>
                  <a:gd name="T33" fmla="*/ 728 h 2016"/>
                  <a:gd name="T34" fmla="*/ 812 w 1522"/>
                  <a:gd name="T35" fmla="*/ 922 h 2016"/>
                  <a:gd name="T36" fmla="*/ 704 w 1522"/>
                  <a:gd name="T37" fmla="*/ 1045 h 2016"/>
                  <a:gd name="T38" fmla="*/ 581 w 1522"/>
                  <a:gd name="T39" fmla="*/ 1102 h 2016"/>
                  <a:gd name="T40" fmla="*/ 516 w 1522"/>
                  <a:gd name="T41" fmla="*/ 1042 h 2016"/>
                  <a:gd name="T42" fmla="*/ 606 w 1522"/>
                  <a:gd name="T43" fmla="*/ 1148 h 2016"/>
                  <a:gd name="T44" fmla="*/ 750 w 1522"/>
                  <a:gd name="T45" fmla="*/ 1138 h 2016"/>
                  <a:gd name="T46" fmla="*/ 904 w 1522"/>
                  <a:gd name="T47" fmla="*/ 993 h 2016"/>
                  <a:gd name="T48" fmla="*/ 976 w 1522"/>
                  <a:gd name="T49" fmla="*/ 807 h 2016"/>
                  <a:gd name="T50" fmla="*/ 1075 w 1522"/>
                  <a:gd name="T51" fmla="*/ 937 h 2016"/>
                  <a:gd name="T52" fmla="*/ 1152 w 1522"/>
                  <a:gd name="T53" fmla="*/ 1079 h 2016"/>
                  <a:gd name="T54" fmla="*/ 1079 w 1522"/>
                  <a:gd name="T55" fmla="*/ 969 h 2016"/>
                  <a:gd name="T56" fmla="*/ 1118 w 1522"/>
                  <a:gd name="T57" fmla="*/ 831 h 2016"/>
                  <a:gd name="T58" fmla="*/ 940 w 1522"/>
                  <a:gd name="T59" fmla="*/ 745 h 2016"/>
                  <a:gd name="T60" fmla="*/ 945 w 1522"/>
                  <a:gd name="T61" fmla="*/ 574 h 2016"/>
                  <a:gd name="T62" fmla="*/ 996 w 1522"/>
                  <a:gd name="T63" fmla="*/ 291 h 2016"/>
                  <a:gd name="T64" fmla="*/ 1108 w 1522"/>
                  <a:gd name="T65" fmla="*/ 101 h 2016"/>
                  <a:gd name="T66" fmla="*/ 1097 w 1522"/>
                  <a:gd name="T67" fmla="*/ 321 h 2016"/>
                  <a:gd name="T68" fmla="*/ 1230 w 1522"/>
                  <a:gd name="T69" fmla="*/ 495 h 2016"/>
                  <a:gd name="T70" fmla="*/ 1193 w 1522"/>
                  <a:gd name="T71" fmla="*/ 401 h 2016"/>
                  <a:gd name="T72" fmla="*/ 1240 w 1522"/>
                  <a:gd name="T73" fmla="*/ 317 h 2016"/>
                  <a:gd name="T74" fmla="*/ 1276 w 1522"/>
                  <a:gd name="T75" fmla="*/ 262 h 2016"/>
                  <a:gd name="T76" fmla="*/ 1304 w 1522"/>
                  <a:gd name="T77" fmla="*/ 376 h 2016"/>
                  <a:gd name="T78" fmla="*/ 1349 w 1522"/>
                  <a:gd name="T79" fmla="*/ 544 h 2016"/>
                  <a:gd name="T80" fmla="*/ 1226 w 1522"/>
                  <a:gd name="T81" fmla="*/ 709 h 2016"/>
                  <a:gd name="T82" fmla="*/ 1359 w 1522"/>
                  <a:gd name="T83" fmla="*/ 815 h 2016"/>
                  <a:gd name="T84" fmla="*/ 1410 w 1522"/>
                  <a:gd name="T85" fmla="*/ 837 h 2016"/>
                  <a:gd name="T86" fmla="*/ 1406 w 1522"/>
                  <a:gd name="T87" fmla="*/ 970 h 2016"/>
                  <a:gd name="T88" fmla="*/ 1366 w 1522"/>
                  <a:gd name="T89" fmla="*/ 1053 h 2016"/>
                  <a:gd name="T90" fmla="*/ 1366 w 1522"/>
                  <a:gd name="T91" fmla="*/ 1117 h 2016"/>
                  <a:gd name="T92" fmla="*/ 1405 w 1522"/>
                  <a:gd name="T93" fmla="*/ 1280 h 2016"/>
                  <a:gd name="T94" fmla="*/ 1390 w 1522"/>
                  <a:gd name="T95" fmla="*/ 1382 h 2016"/>
                  <a:gd name="T96" fmla="*/ 1439 w 1522"/>
                  <a:gd name="T97" fmla="*/ 1460 h 2016"/>
                  <a:gd name="T98" fmla="*/ 1477 w 1522"/>
                  <a:gd name="T99" fmla="*/ 1574 h 2016"/>
                  <a:gd name="T100" fmla="*/ 1465 w 1522"/>
                  <a:gd name="T101" fmla="*/ 1795 h 2016"/>
                  <a:gd name="T102" fmla="*/ 1484 w 1522"/>
                  <a:gd name="T103" fmla="*/ 1857 h 2016"/>
                  <a:gd name="T104" fmla="*/ 1368 w 1522"/>
                  <a:gd name="T105" fmla="*/ 1994 h 2016"/>
                  <a:gd name="T106" fmla="*/ 1246 w 1522"/>
                  <a:gd name="T107" fmla="*/ 1901 h 2016"/>
                  <a:gd name="T108" fmla="*/ 986 w 1522"/>
                  <a:gd name="T109" fmla="*/ 1888 h 2016"/>
                  <a:gd name="T110" fmla="*/ 838 w 1522"/>
                  <a:gd name="T111" fmla="*/ 1800 h 2016"/>
                  <a:gd name="T112" fmla="*/ 627 w 1522"/>
                  <a:gd name="T113" fmla="*/ 1663 h 2016"/>
                  <a:gd name="T114" fmla="*/ 497 w 1522"/>
                  <a:gd name="T115" fmla="*/ 1588 h 2016"/>
                  <a:gd name="T116" fmla="*/ 453 w 1522"/>
                  <a:gd name="T117" fmla="*/ 1459 h 2016"/>
                  <a:gd name="T118" fmla="*/ 319 w 1522"/>
                  <a:gd name="T119" fmla="*/ 1451 h 2016"/>
                  <a:gd name="T120" fmla="*/ 232 w 1522"/>
                  <a:gd name="T121" fmla="*/ 1360 h 2016"/>
                  <a:gd name="T122" fmla="*/ 71 w 1522"/>
                  <a:gd name="T123" fmla="*/ 1321 h 2016"/>
                  <a:gd name="T124" fmla="*/ 18 w 1522"/>
                  <a:gd name="T125" fmla="*/ 1204 h 201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22"/>
                  <a:gd name="T190" fmla="*/ 0 h 2016"/>
                  <a:gd name="T191" fmla="*/ 1522 w 1522"/>
                  <a:gd name="T192" fmla="*/ 2016 h 201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22" h="2016">
                    <a:moveTo>
                      <a:pt x="31" y="1070"/>
                    </a:moveTo>
                    <a:lnTo>
                      <a:pt x="56" y="1062"/>
                    </a:lnTo>
                    <a:lnTo>
                      <a:pt x="64" y="1068"/>
                    </a:lnTo>
                    <a:lnTo>
                      <a:pt x="95" y="1049"/>
                    </a:lnTo>
                    <a:lnTo>
                      <a:pt x="89" y="1036"/>
                    </a:lnTo>
                    <a:lnTo>
                      <a:pt x="124" y="1005"/>
                    </a:lnTo>
                    <a:lnTo>
                      <a:pt x="127" y="1016"/>
                    </a:lnTo>
                    <a:lnTo>
                      <a:pt x="136" y="1010"/>
                    </a:lnTo>
                    <a:lnTo>
                      <a:pt x="135" y="999"/>
                    </a:lnTo>
                    <a:lnTo>
                      <a:pt x="161" y="978"/>
                    </a:lnTo>
                    <a:lnTo>
                      <a:pt x="175" y="976"/>
                    </a:lnTo>
                    <a:lnTo>
                      <a:pt x="191" y="957"/>
                    </a:lnTo>
                    <a:lnTo>
                      <a:pt x="220" y="971"/>
                    </a:lnTo>
                    <a:lnTo>
                      <a:pt x="225" y="959"/>
                    </a:lnTo>
                    <a:lnTo>
                      <a:pt x="236" y="960"/>
                    </a:lnTo>
                    <a:lnTo>
                      <a:pt x="239" y="951"/>
                    </a:lnTo>
                    <a:lnTo>
                      <a:pt x="273" y="954"/>
                    </a:lnTo>
                    <a:lnTo>
                      <a:pt x="282" y="919"/>
                    </a:lnTo>
                    <a:lnTo>
                      <a:pt x="294" y="922"/>
                    </a:lnTo>
                    <a:lnTo>
                      <a:pt x="299" y="905"/>
                    </a:lnTo>
                    <a:lnTo>
                      <a:pt x="341" y="894"/>
                    </a:lnTo>
                    <a:lnTo>
                      <a:pt x="343" y="877"/>
                    </a:lnTo>
                    <a:lnTo>
                      <a:pt x="359" y="886"/>
                    </a:lnTo>
                    <a:lnTo>
                      <a:pt x="375" y="859"/>
                    </a:lnTo>
                    <a:lnTo>
                      <a:pt x="359" y="862"/>
                    </a:lnTo>
                    <a:lnTo>
                      <a:pt x="354" y="856"/>
                    </a:lnTo>
                    <a:lnTo>
                      <a:pt x="371" y="840"/>
                    </a:lnTo>
                    <a:lnTo>
                      <a:pt x="384" y="853"/>
                    </a:lnTo>
                    <a:lnTo>
                      <a:pt x="396" y="852"/>
                    </a:lnTo>
                    <a:lnTo>
                      <a:pt x="392" y="809"/>
                    </a:lnTo>
                    <a:lnTo>
                      <a:pt x="383" y="809"/>
                    </a:lnTo>
                    <a:lnTo>
                      <a:pt x="364" y="797"/>
                    </a:lnTo>
                    <a:lnTo>
                      <a:pt x="356" y="770"/>
                    </a:lnTo>
                    <a:lnTo>
                      <a:pt x="367" y="724"/>
                    </a:lnTo>
                    <a:lnTo>
                      <a:pt x="380" y="712"/>
                    </a:lnTo>
                    <a:lnTo>
                      <a:pt x="405" y="693"/>
                    </a:lnTo>
                    <a:lnTo>
                      <a:pt x="401" y="656"/>
                    </a:lnTo>
                    <a:lnTo>
                      <a:pt x="404" y="647"/>
                    </a:lnTo>
                    <a:lnTo>
                      <a:pt x="367" y="619"/>
                    </a:lnTo>
                    <a:lnTo>
                      <a:pt x="360" y="607"/>
                    </a:lnTo>
                    <a:lnTo>
                      <a:pt x="370" y="601"/>
                    </a:lnTo>
                    <a:lnTo>
                      <a:pt x="363" y="590"/>
                    </a:lnTo>
                    <a:lnTo>
                      <a:pt x="395" y="574"/>
                    </a:lnTo>
                    <a:lnTo>
                      <a:pt x="425" y="578"/>
                    </a:lnTo>
                    <a:lnTo>
                      <a:pt x="451" y="601"/>
                    </a:lnTo>
                    <a:lnTo>
                      <a:pt x="468" y="634"/>
                    </a:lnTo>
                    <a:lnTo>
                      <a:pt x="502" y="672"/>
                    </a:lnTo>
                    <a:lnTo>
                      <a:pt x="523" y="735"/>
                    </a:lnTo>
                    <a:lnTo>
                      <a:pt x="540" y="769"/>
                    </a:lnTo>
                    <a:lnTo>
                      <a:pt x="541" y="803"/>
                    </a:lnTo>
                    <a:lnTo>
                      <a:pt x="568" y="780"/>
                    </a:lnTo>
                    <a:lnTo>
                      <a:pt x="613" y="717"/>
                    </a:lnTo>
                    <a:lnTo>
                      <a:pt x="588" y="677"/>
                    </a:lnTo>
                    <a:lnTo>
                      <a:pt x="579" y="636"/>
                    </a:lnTo>
                    <a:lnTo>
                      <a:pt x="598" y="567"/>
                    </a:lnTo>
                    <a:lnTo>
                      <a:pt x="553" y="531"/>
                    </a:lnTo>
                    <a:lnTo>
                      <a:pt x="530" y="550"/>
                    </a:lnTo>
                    <a:lnTo>
                      <a:pt x="536" y="511"/>
                    </a:lnTo>
                    <a:lnTo>
                      <a:pt x="565" y="463"/>
                    </a:lnTo>
                    <a:lnTo>
                      <a:pt x="591" y="418"/>
                    </a:lnTo>
                    <a:lnTo>
                      <a:pt x="607" y="381"/>
                    </a:lnTo>
                    <a:lnTo>
                      <a:pt x="625" y="344"/>
                    </a:lnTo>
                    <a:lnTo>
                      <a:pt x="588" y="341"/>
                    </a:lnTo>
                    <a:lnTo>
                      <a:pt x="616" y="294"/>
                    </a:lnTo>
                    <a:lnTo>
                      <a:pt x="631" y="257"/>
                    </a:lnTo>
                    <a:lnTo>
                      <a:pt x="701" y="220"/>
                    </a:lnTo>
                    <a:lnTo>
                      <a:pt x="744" y="176"/>
                    </a:lnTo>
                    <a:lnTo>
                      <a:pt x="774" y="115"/>
                    </a:lnTo>
                    <a:lnTo>
                      <a:pt x="809" y="43"/>
                    </a:lnTo>
                    <a:lnTo>
                      <a:pt x="841" y="0"/>
                    </a:lnTo>
                    <a:lnTo>
                      <a:pt x="911" y="43"/>
                    </a:lnTo>
                    <a:lnTo>
                      <a:pt x="952" y="46"/>
                    </a:lnTo>
                    <a:lnTo>
                      <a:pt x="976" y="70"/>
                    </a:lnTo>
                    <a:lnTo>
                      <a:pt x="999" y="94"/>
                    </a:lnTo>
                    <a:lnTo>
                      <a:pt x="994" y="135"/>
                    </a:lnTo>
                    <a:lnTo>
                      <a:pt x="971" y="202"/>
                    </a:lnTo>
                    <a:lnTo>
                      <a:pt x="929" y="271"/>
                    </a:lnTo>
                    <a:lnTo>
                      <a:pt x="897" y="298"/>
                    </a:lnTo>
                    <a:lnTo>
                      <a:pt x="923" y="383"/>
                    </a:lnTo>
                    <a:lnTo>
                      <a:pt x="920" y="423"/>
                    </a:lnTo>
                    <a:lnTo>
                      <a:pt x="904" y="464"/>
                    </a:lnTo>
                    <a:lnTo>
                      <a:pt x="875" y="516"/>
                    </a:lnTo>
                    <a:lnTo>
                      <a:pt x="865" y="610"/>
                    </a:lnTo>
                    <a:lnTo>
                      <a:pt x="852" y="655"/>
                    </a:lnTo>
                    <a:lnTo>
                      <a:pt x="821" y="728"/>
                    </a:lnTo>
                    <a:lnTo>
                      <a:pt x="820" y="761"/>
                    </a:lnTo>
                    <a:lnTo>
                      <a:pt x="866" y="826"/>
                    </a:lnTo>
                    <a:lnTo>
                      <a:pt x="847" y="866"/>
                    </a:lnTo>
                    <a:lnTo>
                      <a:pt x="818" y="894"/>
                    </a:lnTo>
                    <a:lnTo>
                      <a:pt x="812" y="922"/>
                    </a:lnTo>
                    <a:lnTo>
                      <a:pt x="802" y="950"/>
                    </a:lnTo>
                    <a:lnTo>
                      <a:pt x="781" y="978"/>
                    </a:lnTo>
                    <a:lnTo>
                      <a:pt x="749" y="999"/>
                    </a:lnTo>
                    <a:lnTo>
                      <a:pt x="721" y="1021"/>
                    </a:lnTo>
                    <a:lnTo>
                      <a:pt x="704" y="1045"/>
                    </a:lnTo>
                    <a:lnTo>
                      <a:pt x="688" y="1073"/>
                    </a:lnTo>
                    <a:lnTo>
                      <a:pt x="660" y="1064"/>
                    </a:lnTo>
                    <a:lnTo>
                      <a:pt x="664" y="1113"/>
                    </a:lnTo>
                    <a:lnTo>
                      <a:pt x="629" y="1121"/>
                    </a:lnTo>
                    <a:lnTo>
                      <a:pt x="581" y="1102"/>
                    </a:lnTo>
                    <a:lnTo>
                      <a:pt x="613" y="1089"/>
                    </a:lnTo>
                    <a:lnTo>
                      <a:pt x="592" y="1079"/>
                    </a:lnTo>
                    <a:lnTo>
                      <a:pt x="574" y="1069"/>
                    </a:lnTo>
                    <a:lnTo>
                      <a:pt x="548" y="1056"/>
                    </a:lnTo>
                    <a:lnTo>
                      <a:pt x="516" y="1042"/>
                    </a:lnTo>
                    <a:lnTo>
                      <a:pt x="487" y="1047"/>
                    </a:lnTo>
                    <a:lnTo>
                      <a:pt x="516" y="1052"/>
                    </a:lnTo>
                    <a:lnTo>
                      <a:pt x="523" y="1097"/>
                    </a:lnTo>
                    <a:lnTo>
                      <a:pt x="577" y="1146"/>
                    </a:lnTo>
                    <a:lnTo>
                      <a:pt x="606" y="1148"/>
                    </a:lnTo>
                    <a:lnTo>
                      <a:pt x="634" y="1155"/>
                    </a:lnTo>
                    <a:lnTo>
                      <a:pt x="666" y="1193"/>
                    </a:lnTo>
                    <a:lnTo>
                      <a:pt x="701" y="1184"/>
                    </a:lnTo>
                    <a:lnTo>
                      <a:pt x="714" y="1153"/>
                    </a:lnTo>
                    <a:lnTo>
                      <a:pt x="750" y="1138"/>
                    </a:lnTo>
                    <a:lnTo>
                      <a:pt x="792" y="1122"/>
                    </a:lnTo>
                    <a:lnTo>
                      <a:pt x="818" y="1101"/>
                    </a:lnTo>
                    <a:lnTo>
                      <a:pt x="836" y="1062"/>
                    </a:lnTo>
                    <a:lnTo>
                      <a:pt x="862" y="1021"/>
                    </a:lnTo>
                    <a:lnTo>
                      <a:pt x="904" y="993"/>
                    </a:lnTo>
                    <a:lnTo>
                      <a:pt x="918" y="953"/>
                    </a:lnTo>
                    <a:lnTo>
                      <a:pt x="918" y="916"/>
                    </a:lnTo>
                    <a:lnTo>
                      <a:pt x="905" y="868"/>
                    </a:lnTo>
                    <a:lnTo>
                      <a:pt x="927" y="820"/>
                    </a:lnTo>
                    <a:lnTo>
                      <a:pt x="976" y="807"/>
                    </a:lnTo>
                    <a:lnTo>
                      <a:pt x="1018" y="800"/>
                    </a:lnTo>
                    <a:lnTo>
                      <a:pt x="1057" y="799"/>
                    </a:lnTo>
                    <a:lnTo>
                      <a:pt x="1058" y="839"/>
                    </a:lnTo>
                    <a:lnTo>
                      <a:pt x="1070" y="883"/>
                    </a:lnTo>
                    <a:lnTo>
                      <a:pt x="1075" y="937"/>
                    </a:lnTo>
                    <a:lnTo>
                      <a:pt x="1062" y="969"/>
                    </a:lnTo>
                    <a:lnTo>
                      <a:pt x="1062" y="1009"/>
                    </a:lnTo>
                    <a:lnTo>
                      <a:pt x="1083" y="1063"/>
                    </a:lnTo>
                    <a:lnTo>
                      <a:pt x="1120" y="1074"/>
                    </a:lnTo>
                    <a:lnTo>
                      <a:pt x="1152" y="1079"/>
                    </a:lnTo>
                    <a:lnTo>
                      <a:pt x="1127" y="1061"/>
                    </a:lnTo>
                    <a:lnTo>
                      <a:pt x="1096" y="1042"/>
                    </a:lnTo>
                    <a:lnTo>
                      <a:pt x="1073" y="1026"/>
                    </a:lnTo>
                    <a:lnTo>
                      <a:pt x="1081" y="999"/>
                    </a:lnTo>
                    <a:lnTo>
                      <a:pt x="1079" y="969"/>
                    </a:lnTo>
                    <a:lnTo>
                      <a:pt x="1099" y="948"/>
                    </a:lnTo>
                    <a:lnTo>
                      <a:pt x="1129" y="946"/>
                    </a:lnTo>
                    <a:lnTo>
                      <a:pt x="1114" y="916"/>
                    </a:lnTo>
                    <a:lnTo>
                      <a:pt x="1112" y="884"/>
                    </a:lnTo>
                    <a:lnTo>
                      <a:pt x="1118" y="831"/>
                    </a:lnTo>
                    <a:lnTo>
                      <a:pt x="1077" y="799"/>
                    </a:lnTo>
                    <a:lnTo>
                      <a:pt x="1041" y="758"/>
                    </a:lnTo>
                    <a:lnTo>
                      <a:pt x="1007" y="744"/>
                    </a:lnTo>
                    <a:lnTo>
                      <a:pt x="981" y="764"/>
                    </a:lnTo>
                    <a:lnTo>
                      <a:pt x="940" y="745"/>
                    </a:lnTo>
                    <a:lnTo>
                      <a:pt x="910" y="749"/>
                    </a:lnTo>
                    <a:lnTo>
                      <a:pt x="920" y="674"/>
                    </a:lnTo>
                    <a:lnTo>
                      <a:pt x="911" y="641"/>
                    </a:lnTo>
                    <a:lnTo>
                      <a:pt x="929" y="613"/>
                    </a:lnTo>
                    <a:lnTo>
                      <a:pt x="945" y="574"/>
                    </a:lnTo>
                    <a:lnTo>
                      <a:pt x="990" y="511"/>
                    </a:lnTo>
                    <a:lnTo>
                      <a:pt x="988" y="453"/>
                    </a:lnTo>
                    <a:lnTo>
                      <a:pt x="982" y="391"/>
                    </a:lnTo>
                    <a:lnTo>
                      <a:pt x="962" y="331"/>
                    </a:lnTo>
                    <a:lnTo>
                      <a:pt x="996" y="291"/>
                    </a:lnTo>
                    <a:lnTo>
                      <a:pt x="1008" y="261"/>
                    </a:lnTo>
                    <a:lnTo>
                      <a:pt x="1044" y="250"/>
                    </a:lnTo>
                    <a:lnTo>
                      <a:pt x="1102" y="197"/>
                    </a:lnTo>
                    <a:lnTo>
                      <a:pt x="1113" y="131"/>
                    </a:lnTo>
                    <a:lnTo>
                      <a:pt x="1108" y="101"/>
                    </a:lnTo>
                    <a:lnTo>
                      <a:pt x="1141" y="114"/>
                    </a:lnTo>
                    <a:lnTo>
                      <a:pt x="1145" y="163"/>
                    </a:lnTo>
                    <a:lnTo>
                      <a:pt x="1129" y="190"/>
                    </a:lnTo>
                    <a:lnTo>
                      <a:pt x="1108" y="261"/>
                    </a:lnTo>
                    <a:lnTo>
                      <a:pt x="1097" y="321"/>
                    </a:lnTo>
                    <a:lnTo>
                      <a:pt x="1092" y="352"/>
                    </a:lnTo>
                    <a:lnTo>
                      <a:pt x="1114" y="417"/>
                    </a:lnTo>
                    <a:lnTo>
                      <a:pt x="1148" y="414"/>
                    </a:lnTo>
                    <a:lnTo>
                      <a:pt x="1204" y="442"/>
                    </a:lnTo>
                    <a:lnTo>
                      <a:pt x="1230" y="495"/>
                    </a:lnTo>
                    <a:lnTo>
                      <a:pt x="1264" y="493"/>
                    </a:lnTo>
                    <a:lnTo>
                      <a:pt x="1233" y="488"/>
                    </a:lnTo>
                    <a:lnTo>
                      <a:pt x="1243" y="460"/>
                    </a:lnTo>
                    <a:lnTo>
                      <a:pt x="1231" y="420"/>
                    </a:lnTo>
                    <a:lnTo>
                      <a:pt x="1193" y="401"/>
                    </a:lnTo>
                    <a:lnTo>
                      <a:pt x="1144" y="352"/>
                    </a:lnTo>
                    <a:lnTo>
                      <a:pt x="1139" y="276"/>
                    </a:lnTo>
                    <a:lnTo>
                      <a:pt x="1171" y="263"/>
                    </a:lnTo>
                    <a:lnTo>
                      <a:pt x="1211" y="300"/>
                    </a:lnTo>
                    <a:lnTo>
                      <a:pt x="1240" y="317"/>
                    </a:lnTo>
                    <a:lnTo>
                      <a:pt x="1258" y="294"/>
                    </a:lnTo>
                    <a:lnTo>
                      <a:pt x="1237" y="269"/>
                    </a:lnTo>
                    <a:lnTo>
                      <a:pt x="1227" y="242"/>
                    </a:lnTo>
                    <a:lnTo>
                      <a:pt x="1284" y="233"/>
                    </a:lnTo>
                    <a:lnTo>
                      <a:pt x="1276" y="262"/>
                    </a:lnTo>
                    <a:lnTo>
                      <a:pt x="1330" y="305"/>
                    </a:lnTo>
                    <a:lnTo>
                      <a:pt x="1337" y="300"/>
                    </a:lnTo>
                    <a:lnTo>
                      <a:pt x="1366" y="339"/>
                    </a:lnTo>
                    <a:lnTo>
                      <a:pt x="1329" y="383"/>
                    </a:lnTo>
                    <a:lnTo>
                      <a:pt x="1304" y="376"/>
                    </a:lnTo>
                    <a:lnTo>
                      <a:pt x="1304" y="390"/>
                    </a:lnTo>
                    <a:lnTo>
                      <a:pt x="1288" y="413"/>
                    </a:lnTo>
                    <a:lnTo>
                      <a:pt x="1325" y="478"/>
                    </a:lnTo>
                    <a:lnTo>
                      <a:pt x="1354" y="490"/>
                    </a:lnTo>
                    <a:lnTo>
                      <a:pt x="1349" y="544"/>
                    </a:lnTo>
                    <a:lnTo>
                      <a:pt x="1337" y="597"/>
                    </a:lnTo>
                    <a:lnTo>
                      <a:pt x="1328" y="590"/>
                    </a:lnTo>
                    <a:lnTo>
                      <a:pt x="1284" y="617"/>
                    </a:lnTo>
                    <a:lnTo>
                      <a:pt x="1226" y="678"/>
                    </a:lnTo>
                    <a:lnTo>
                      <a:pt x="1226" y="709"/>
                    </a:lnTo>
                    <a:lnTo>
                      <a:pt x="1246" y="726"/>
                    </a:lnTo>
                    <a:lnTo>
                      <a:pt x="1264" y="786"/>
                    </a:lnTo>
                    <a:lnTo>
                      <a:pt x="1311" y="798"/>
                    </a:lnTo>
                    <a:lnTo>
                      <a:pt x="1321" y="818"/>
                    </a:lnTo>
                    <a:lnTo>
                      <a:pt x="1359" y="815"/>
                    </a:lnTo>
                    <a:lnTo>
                      <a:pt x="1368" y="798"/>
                    </a:lnTo>
                    <a:lnTo>
                      <a:pt x="1367" y="782"/>
                    </a:lnTo>
                    <a:lnTo>
                      <a:pt x="1383" y="792"/>
                    </a:lnTo>
                    <a:lnTo>
                      <a:pt x="1380" y="832"/>
                    </a:lnTo>
                    <a:lnTo>
                      <a:pt x="1410" y="837"/>
                    </a:lnTo>
                    <a:lnTo>
                      <a:pt x="1399" y="867"/>
                    </a:lnTo>
                    <a:lnTo>
                      <a:pt x="1422" y="911"/>
                    </a:lnTo>
                    <a:lnTo>
                      <a:pt x="1421" y="935"/>
                    </a:lnTo>
                    <a:lnTo>
                      <a:pt x="1406" y="938"/>
                    </a:lnTo>
                    <a:lnTo>
                      <a:pt x="1406" y="970"/>
                    </a:lnTo>
                    <a:lnTo>
                      <a:pt x="1407" y="977"/>
                    </a:lnTo>
                    <a:lnTo>
                      <a:pt x="1395" y="1014"/>
                    </a:lnTo>
                    <a:lnTo>
                      <a:pt x="1385" y="1019"/>
                    </a:lnTo>
                    <a:lnTo>
                      <a:pt x="1382" y="1036"/>
                    </a:lnTo>
                    <a:lnTo>
                      <a:pt x="1366" y="1053"/>
                    </a:lnTo>
                    <a:lnTo>
                      <a:pt x="1349" y="1040"/>
                    </a:lnTo>
                    <a:lnTo>
                      <a:pt x="1340" y="1048"/>
                    </a:lnTo>
                    <a:lnTo>
                      <a:pt x="1343" y="1080"/>
                    </a:lnTo>
                    <a:lnTo>
                      <a:pt x="1354" y="1114"/>
                    </a:lnTo>
                    <a:lnTo>
                      <a:pt x="1366" y="1117"/>
                    </a:lnTo>
                    <a:lnTo>
                      <a:pt x="1355" y="1161"/>
                    </a:lnTo>
                    <a:lnTo>
                      <a:pt x="1341" y="1171"/>
                    </a:lnTo>
                    <a:lnTo>
                      <a:pt x="1376" y="1216"/>
                    </a:lnTo>
                    <a:lnTo>
                      <a:pt x="1392" y="1226"/>
                    </a:lnTo>
                    <a:lnTo>
                      <a:pt x="1405" y="1280"/>
                    </a:lnTo>
                    <a:lnTo>
                      <a:pt x="1388" y="1290"/>
                    </a:lnTo>
                    <a:lnTo>
                      <a:pt x="1387" y="1313"/>
                    </a:lnTo>
                    <a:lnTo>
                      <a:pt x="1403" y="1330"/>
                    </a:lnTo>
                    <a:lnTo>
                      <a:pt x="1406" y="1361"/>
                    </a:lnTo>
                    <a:lnTo>
                      <a:pt x="1390" y="1382"/>
                    </a:lnTo>
                    <a:lnTo>
                      <a:pt x="1401" y="1411"/>
                    </a:lnTo>
                    <a:lnTo>
                      <a:pt x="1402" y="1427"/>
                    </a:lnTo>
                    <a:lnTo>
                      <a:pt x="1420" y="1425"/>
                    </a:lnTo>
                    <a:lnTo>
                      <a:pt x="1448" y="1448"/>
                    </a:lnTo>
                    <a:lnTo>
                      <a:pt x="1439" y="1460"/>
                    </a:lnTo>
                    <a:lnTo>
                      <a:pt x="1455" y="1474"/>
                    </a:lnTo>
                    <a:lnTo>
                      <a:pt x="1457" y="1524"/>
                    </a:lnTo>
                    <a:lnTo>
                      <a:pt x="1442" y="1529"/>
                    </a:lnTo>
                    <a:lnTo>
                      <a:pt x="1436" y="1571"/>
                    </a:lnTo>
                    <a:lnTo>
                      <a:pt x="1477" y="1574"/>
                    </a:lnTo>
                    <a:lnTo>
                      <a:pt x="1493" y="1605"/>
                    </a:lnTo>
                    <a:lnTo>
                      <a:pt x="1517" y="1596"/>
                    </a:lnTo>
                    <a:lnTo>
                      <a:pt x="1522" y="1714"/>
                    </a:lnTo>
                    <a:lnTo>
                      <a:pt x="1467" y="1753"/>
                    </a:lnTo>
                    <a:lnTo>
                      <a:pt x="1465" y="1795"/>
                    </a:lnTo>
                    <a:lnTo>
                      <a:pt x="1453" y="1793"/>
                    </a:lnTo>
                    <a:lnTo>
                      <a:pt x="1477" y="1815"/>
                    </a:lnTo>
                    <a:lnTo>
                      <a:pt x="1478" y="1834"/>
                    </a:lnTo>
                    <a:lnTo>
                      <a:pt x="1497" y="1837"/>
                    </a:lnTo>
                    <a:lnTo>
                      <a:pt x="1484" y="1857"/>
                    </a:lnTo>
                    <a:lnTo>
                      <a:pt x="1486" y="1882"/>
                    </a:lnTo>
                    <a:lnTo>
                      <a:pt x="1414" y="1983"/>
                    </a:lnTo>
                    <a:lnTo>
                      <a:pt x="1400" y="1991"/>
                    </a:lnTo>
                    <a:lnTo>
                      <a:pt x="1388" y="2016"/>
                    </a:lnTo>
                    <a:lnTo>
                      <a:pt x="1368" y="1994"/>
                    </a:lnTo>
                    <a:lnTo>
                      <a:pt x="1349" y="1955"/>
                    </a:lnTo>
                    <a:lnTo>
                      <a:pt x="1323" y="1973"/>
                    </a:lnTo>
                    <a:lnTo>
                      <a:pt x="1305" y="1948"/>
                    </a:lnTo>
                    <a:lnTo>
                      <a:pt x="1285" y="1929"/>
                    </a:lnTo>
                    <a:lnTo>
                      <a:pt x="1246" y="1901"/>
                    </a:lnTo>
                    <a:lnTo>
                      <a:pt x="1184" y="1890"/>
                    </a:lnTo>
                    <a:lnTo>
                      <a:pt x="1162" y="1828"/>
                    </a:lnTo>
                    <a:lnTo>
                      <a:pt x="1082" y="1880"/>
                    </a:lnTo>
                    <a:lnTo>
                      <a:pt x="1037" y="1893"/>
                    </a:lnTo>
                    <a:lnTo>
                      <a:pt x="986" y="1888"/>
                    </a:lnTo>
                    <a:lnTo>
                      <a:pt x="945" y="1902"/>
                    </a:lnTo>
                    <a:lnTo>
                      <a:pt x="911" y="1861"/>
                    </a:lnTo>
                    <a:lnTo>
                      <a:pt x="890" y="1838"/>
                    </a:lnTo>
                    <a:lnTo>
                      <a:pt x="885" y="1801"/>
                    </a:lnTo>
                    <a:lnTo>
                      <a:pt x="838" y="1800"/>
                    </a:lnTo>
                    <a:lnTo>
                      <a:pt x="815" y="1766"/>
                    </a:lnTo>
                    <a:lnTo>
                      <a:pt x="770" y="1753"/>
                    </a:lnTo>
                    <a:lnTo>
                      <a:pt x="709" y="1751"/>
                    </a:lnTo>
                    <a:lnTo>
                      <a:pt x="649" y="1712"/>
                    </a:lnTo>
                    <a:lnTo>
                      <a:pt x="627" y="1663"/>
                    </a:lnTo>
                    <a:lnTo>
                      <a:pt x="598" y="1686"/>
                    </a:lnTo>
                    <a:lnTo>
                      <a:pt x="559" y="1665"/>
                    </a:lnTo>
                    <a:lnTo>
                      <a:pt x="521" y="1679"/>
                    </a:lnTo>
                    <a:lnTo>
                      <a:pt x="541" y="1615"/>
                    </a:lnTo>
                    <a:lnTo>
                      <a:pt x="497" y="1588"/>
                    </a:lnTo>
                    <a:lnTo>
                      <a:pt x="486" y="1556"/>
                    </a:lnTo>
                    <a:lnTo>
                      <a:pt x="492" y="1525"/>
                    </a:lnTo>
                    <a:lnTo>
                      <a:pt x="513" y="1495"/>
                    </a:lnTo>
                    <a:lnTo>
                      <a:pt x="487" y="1473"/>
                    </a:lnTo>
                    <a:lnTo>
                      <a:pt x="453" y="1459"/>
                    </a:lnTo>
                    <a:lnTo>
                      <a:pt x="421" y="1442"/>
                    </a:lnTo>
                    <a:lnTo>
                      <a:pt x="388" y="1420"/>
                    </a:lnTo>
                    <a:lnTo>
                      <a:pt x="403" y="1448"/>
                    </a:lnTo>
                    <a:lnTo>
                      <a:pt x="358" y="1444"/>
                    </a:lnTo>
                    <a:lnTo>
                      <a:pt x="319" y="1451"/>
                    </a:lnTo>
                    <a:lnTo>
                      <a:pt x="284" y="1457"/>
                    </a:lnTo>
                    <a:lnTo>
                      <a:pt x="266" y="1433"/>
                    </a:lnTo>
                    <a:lnTo>
                      <a:pt x="254" y="1405"/>
                    </a:lnTo>
                    <a:lnTo>
                      <a:pt x="261" y="1362"/>
                    </a:lnTo>
                    <a:lnTo>
                      <a:pt x="232" y="1360"/>
                    </a:lnTo>
                    <a:lnTo>
                      <a:pt x="216" y="1335"/>
                    </a:lnTo>
                    <a:lnTo>
                      <a:pt x="174" y="1324"/>
                    </a:lnTo>
                    <a:lnTo>
                      <a:pt x="142" y="1327"/>
                    </a:lnTo>
                    <a:lnTo>
                      <a:pt x="112" y="1324"/>
                    </a:lnTo>
                    <a:lnTo>
                      <a:pt x="71" y="1321"/>
                    </a:lnTo>
                    <a:lnTo>
                      <a:pt x="44" y="1333"/>
                    </a:lnTo>
                    <a:lnTo>
                      <a:pt x="39" y="1287"/>
                    </a:lnTo>
                    <a:lnTo>
                      <a:pt x="0" y="1276"/>
                    </a:lnTo>
                    <a:lnTo>
                      <a:pt x="17" y="1238"/>
                    </a:lnTo>
                    <a:lnTo>
                      <a:pt x="18" y="1204"/>
                    </a:lnTo>
                    <a:lnTo>
                      <a:pt x="57" y="1150"/>
                    </a:lnTo>
                    <a:lnTo>
                      <a:pt x="30" y="1128"/>
                    </a:lnTo>
                    <a:lnTo>
                      <a:pt x="31" y="1070"/>
                    </a:lnTo>
                    <a:close/>
                  </a:path>
                </a:pathLst>
              </a:custGeom>
              <a:solidFill>
                <a:srgbClr val="E5EBA2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4" name="Freeform 610"/>
              <p:cNvSpPr>
                <a:spLocks/>
              </p:cNvSpPr>
              <p:nvPr/>
            </p:nvSpPr>
            <p:spPr bwMode="auto">
              <a:xfrm>
                <a:off x="2932113" y="3997325"/>
                <a:ext cx="1397000" cy="1038225"/>
              </a:xfrm>
              <a:custGeom>
                <a:avLst/>
                <a:gdLst>
                  <a:gd name="T0" fmla="*/ 19 w 1857"/>
                  <a:gd name="T1" fmla="*/ 471 h 1384"/>
                  <a:gd name="T2" fmla="*/ 55 w 1857"/>
                  <a:gd name="T3" fmla="*/ 415 h 1384"/>
                  <a:gd name="T4" fmla="*/ 55 w 1857"/>
                  <a:gd name="T5" fmla="*/ 377 h 1384"/>
                  <a:gd name="T6" fmla="*/ 64 w 1857"/>
                  <a:gd name="T7" fmla="*/ 345 h 1384"/>
                  <a:gd name="T8" fmla="*/ 89 w 1857"/>
                  <a:gd name="T9" fmla="*/ 318 h 1384"/>
                  <a:gd name="T10" fmla="*/ 129 w 1857"/>
                  <a:gd name="T11" fmla="*/ 221 h 1384"/>
                  <a:gd name="T12" fmla="*/ 169 w 1857"/>
                  <a:gd name="T13" fmla="*/ 156 h 1384"/>
                  <a:gd name="T14" fmla="*/ 195 w 1857"/>
                  <a:gd name="T15" fmla="*/ 78 h 1384"/>
                  <a:gd name="T16" fmla="*/ 248 w 1857"/>
                  <a:gd name="T17" fmla="*/ 48 h 1384"/>
                  <a:gd name="T18" fmla="*/ 265 w 1857"/>
                  <a:gd name="T19" fmla="*/ 79 h 1384"/>
                  <a:gd name="T20" fmla="*/ 293 w 1857"/>
                  <a:gd name="T21" fmla="*/ 74 h 1384"/>
                  <a:gd name="T22" fmla="*/ 328 w 1857"/>
                  <a:gd name="T23" fmla="*/ 43 h 1384"/>
                  <a:gd name="T24" fmla="*/ 410 w 1857"/>
                  <a:gd name="T25" fmla="*/ 0 h 1384"/>
                  <a:gd name="T26" fmla="*/ 397 w 1857"/>
                  <a:gd name="T27" fmla="*/ 134 h 1384"/>
                  <a:gd name="T28" fmla="*/ 418 w 1857"/>
                  <a:gd name="T29" fmla="*/ 217 h 1384"/>
                  <a:gd name="T30" fmla="*/ 491 w 1857"/>
                  <a:gd name="T31" fmla="*/ 254 h 1384"/>
                  <a:gd name="T32" fmla="*/ 595 w 1857"/>
                  <a:gd name="T33" fmla="*/ 265 h 1384"/>
                  <a:gd name="T34" fmla="*/ 633 w 1857"/>
                  <a:gd name="T35" fmla="*/ 335 h 1384"/>
                  <a:gd name="T36" fmla="*/ 698 w 1857"/>
                  <a:gd name="T37" fmla="*/ 381 h 1384"/>
                  <a:gd name="T38" fmla="*/ 767 w 1857"/>
                  <a:gd name="T39" fmla="*/ 350 h 1384"/>
                  <a:gd name="T40" fmla="*/ 866 w 1857"/>
                  <a:gd name="T41" fmla="*/ 403 h 1384"/>
                  <a:gd name="T42" fmla="*/ 865 w 1857"/>
                  <a:gd name="T43" fmla="*/ 486 h 1384"/>
                  <a:gd name="T44" fmla="*/ 900 w 1857"/>
                  <a:gd name="T45" fmla="*/ 609 h 1384"/>
                  <a:gd name="T46" fmla="*/ 1006 w 1857"/>
                  <a:gd name="T47" fmla="*/ 593 h 1384"/>
                  <a:gd name="T48" fmla="*/ 1149 w 1857"/>
                  <a:gd name="T49" fmla="*/ 683 h 1384"/>
                  <a:gd name="T50" fmla="*/ 1264 w 1857"/>
                  <a:gd name="T51" fmla="*/ 731 h 1384"/>
                  <a:gd name="T52" fmla="*/ 1324 w 1857"/>
                  <a:gd name="T53" fmla="*/ 832 h 1384"/>
                  <a:gd name="T54" fmla="*/ 1461 w 1857"/>
                  <a:gd name="T55" fmla="*/ 810 h 1384"/>
                  <a:gd name="T56" fmla="*/ 1625 w 1857"/>
                  <a:gd name="T57" fmla="*/ 831 h 1384"/>
                  <a:gd name="T58" fmla="*/ 1702 w 1857"/>
                  <a:gd name="T59" fmla="*/ 903 h 1384"/>
                  <a:gd name="T60" fmla="*/ 1767 w 1857"/>
                  <a:gd name="T61" fmla="*/ 946 h 1384"/>
                  <a:gd name="T62" fmla="*/ 1769 w 1857"/>
                  <a:gd name="T63" fmla="*/ 1034 h 1384"/>
                  <a:gd name="T64" fmla="*/ 1857 w 1857"/>
                  <a:gd name="T65" fmla="*/ 1083 h 1384"/>
                  <a:gd name="T66" fmla="*/ 1704 w 1857"/>
                  <a:gd name="T67" fmla="*/ 1165 h 1384"/>
                  <a:gd name="T68" fmla="*/ 1589 w 1857"/>
                  <a:gd name="T69" fmla="*/ 1172 h 1384"/>
                  <a:gd name="T70" fmla="*/ 1543 w 1857"/>
                  <a:gd name="T71" fmla="*/ 1170 h 1384"/>
                  <a:gd name="T72" fmla="*/ 1489 w 1857"/>
                  <a:gd name="T73" fmla="*/ 1143 h 1384"/>
                  <a:gd name="T74" fmla="*/ 1362 w 1857"/>
                  <a:gd name="T75" fmla="*/ 1141 h 1384"/>
                  <a:gd name="T76" fmla="*/ 1298 w 1857"/>
                  <a:gd name="T77" fmla="*/ 1113 h 1384"/>
                  <a:gd name="T78" fmla="*/ 1188 w 1857"/>
                  <a:gd name="T79" fmla="*/ 1083 h 1384"/>
                  <a:gd name="T80" fmla="*/ 1161 w 1857"/>
                  <a:gd name="T81" fmla="*/ 1169 h 1384"/>
                  <a:gd name="T82" fmla="*/ 1062 w 1857"/>
                  <a:gd name="T83" fmla="*/ 1277 h 1384"/>
                  <a:gd name="T84" fmla="*/ 1035 w 1857"/>
                  <a:gd name="T85" fmla="*/ 1343 h 1384"/>
                  <a:gd name="T86" fmla="*/ 928 w 1857"/>
                  <a:gd name="T87" fmla="*/ 1356 h 1384"/>
                  <a:gd name="T88" fmla="*/ 846 w 1857"/>
                  <a:gd name="T89" fmla="*/ 1318 h 1384"/>
                  <a:gd name="T90" fmla="*/ 826 w 1857"/>
                  <a:gd name="T91" fmla="*/ 1251 h 1384"/>
                  <a:gd name="T92" fmla="*/ 759 w 1857"/>
                  <a:gd name="T93" fmla="*/ 1159 h 1384"/>
                  <a:gd name="T94" fmla="*/ 661 w 1857"/>
                  <a:gd name="T95" fmla="*/ 1091 h 1384"/>
                  <a:gd name="T96" fmla="*/ 589 w 1857"/>
                  <a:gd name="T97" fmla="*/ 1085 h 1384"/>
                  <a:gd name="T98" fmla="*/ 459 w 1857"/>
                  <a:gd name="T99" fmla="*/ 1135 h 1384"/>
                  <a:gd name="T100" fmla="*/ 358 w 1857"/>
                  <a:gd name="T101" fmla="*/ 1179 h 1384"/>
                  <a:gd name="T102" fmla="*/ 280 w 1857"/>
                  <a:gd name="T103" fmla="*/ 1174 h 1384"/>
                  <a:gd name="T104" fmla="*/ 262 w 1857"/>
                  <a:gd name="T105" fmla="*/ 1077 h 1384"/>
                  <a:gd name="T106" fmla="*/ 220 w 1857"/>
                  <a:gd name="T107" fmla="*/ 1034 h 1384"/>
                  <a:gd name="T108" fmla="*/ 183 w 1857"/>
                  <a:gd name="T109" fmla="*/ 963 h 1384"/>
                  <a:gd name="T110" fmla="*/ 169 w 1857"/>
                  <a:gd name="T111" fmla="*/ 859 h 1384"/>
                  <a:gd name="T112" fmla="*/ 191 w 1857"/>
                  <a:gd name="T113" fmla="*/ 744 h 1384"/>
                  <a:gd name="T114" fmla="*/ 146 w 1857"/>
                  <a:gd name="T115" fmla="*/ 655 h 1384"/>
                  <a:gd name="T116" fmla="*/ 92 w 1857"/>
                  <a:gd name="T117" fmla="*/ 577 h 1384"/>
                  <a:gd name="T118" fmla="*/ 19 w 1857"/>
                  <a:gd name="T119" fmla="*/ 509 h 138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857"/>
                  <a:gd name="T181" fmla="*/ 0 h 1384"/>
                  <a:gd name="T182" fmla="*/ 1857 w 1857"/>
                  <a:gd name="T183" fmla="*/ 1384 h 138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857" h="1384">
                    <a:moveTo>
                      <a:pt x="0" y="502"/>
                    </a:moveTo>
                    <a:lnTo>
                      <a:pt x="14" y="487"/>
                    </a:lnTo>
                    <a:lnTo>
                      <a:pt x="19" y="471"/>
                    </a:lnTo>
                    <a:lnTo>
                      <a:pt x="38" y="453"/>
                    </a:lnTo>
                    <a:lnTo>
                      <a:pt x="52" y="435"/>
                    </a:lnTo>
                    <a:lnTo>
                      <a:pt x="55" y="415"/>
                    </a:lnTo>
                    <a:lnTo>
                      <a:pt x="50" y="405"/>
                    </a:lnTo>
                    <a:lnTo>
                      <a:pt x="55" y="393"/>
                    </a:lnTo>
                    <a:lnTo>
                      <a:pt x="55" y="377"/>
                    </a:lnTo>
                    <a:lnTo>
                      <a:pt x="66" y="371"/>
                    </a:lnTo>
                    <a:lnTo>
                      <a:pt x="71" y="358"/>
                    </a:lnTo>
                    <a:lnTo>
                      <a:pt x="64" y="345"/>
                    </a:lnTo>
                    <a:lnTo>
                      <a:pt x="65" y="330"/>
                    </a:lnTo>
                    <a:lnTo>
                      <a:pt x="71" y="320"/>
                    </a:lnTo>
                    <a:lnTo>
                      <a:pt x="89" y="318"/>
                    </a:lnTo>
                    <a:lnTo>
                      <a:pt x="93" y="286"/>
                    </a:lnTo>
                    <a:lnTo>
                      <a:pt x="106" y="276"/>
                    </a:lnTo>
                    <a:lnTo>
                      <a:pt x="129" y="221"/>
                    </a:lnTo>
                    <a:lnTo>
                      <a:pt x="153" y="194"/>
                    </a:lnTo>
                    <a:lnTo>
                      <a:pt x="174" y="182"/>
                    </a:lnTo>
                    <a:lnTo>
                      <a:pt x="169" y="156"/>
                    </a:lnTo>
                    <a:lnTo>
                      <a:pt x="176" y="117"/>
                    </a:lnTo>
                    <a:lnTo>
                      <a:pt x="195" y="101"/>
                    </a:lnTo>
                    <a:lnTo>
                      <a:pt x="195" y="78"/>
                    </a:lnTo>
                    <a:lnTo>
                      <a:pt x="201" y="73"/>
                    </a:lnTo>
                    <a:lnTo>
                      <a:pt x="209" y="75"/>
                    </a:lnTo>
                    <a:lnTo>
                      <a:pt x="248" y="48"/>
                    </a:lnTo>
                    <a:lnTo>
                      <a:pt x="256" y="54"/>
                    </a:lnTo>
                    <a:lnTo>
                      <a:pt x="261" y="76"/>
                    </a:lnTo>
                    <a:lnTo>
                      <a:pt x="265" y="79"/>
                    </a:lnTo>
                    <a:lnTo>
                      <a:pt x="259" y="84"/>
                    </a:lnTo>
                    <a:lnTo>
                      <a:pt x="263" y="91"/>
                    </a:lnTo>
                    <a:lnTo>
                      <a:pt x="293" y="74"/>
                    </a:lnTo>
                    <a:lnTo>
                      <a:pt x="302" y="79"/>
                    </a:lnTo>
                    <a:lnTo>
                      <a:pt x="332" y="58"/>
                    </a:lnTo>
                    <a:lnTo>
                      <a:pt x="328" y="43"/>
                    </a:lnTo>
                    <a:lnTo>
                      <a:pt x="365" y="20"/>
                    </a:lnTo>
                    <a:lnTo>
                      <a:pt x="394" y="15"/>
                    </a:lnTo>
                    <a:lnTo>
                      <a:pt x="410" y="0"/>
                    </a:lnTo>
                    <a:lnTo>
                      <a:pt x="409" y="58"/>
                    </a:lnTo>
                    <a:lnTo>
                      <a:pt x="436" y="80"/>
                    </a:lnTo>
                    <a:lnTo>
                      <a:pt x="397" y="134"/>
                    </a:lnTo>
                    <a:lnTo>
                      <a:pt x="396" y="168"/>
                    </a:lnTo>
                    <a:lnTo>
                      <a:pt x="379" y="206"/>
                    </a:lnTo>
                    <a:lnTo>
                      <a:pt x="418" y="217"/>
                    </a:lnTo>
                    <a:lnTo>
                      <a:pt x="423" y="263"/>
                    </a:lnTo>
                    <a:lnTo>
                      <a:pt x="450" y="251"/>
                    </a:lnTo>
                    <a:lnTo>
                      <a:pt x="491" y="254"/>
                    </a:lnTo>
                    <a:lnTo>
                      <a:pt x="521" y="257"/>
                    </a:lnTo>
                    <a:lnTo>
                      <a:pt x="553" y="254"/>
                    </a:lnTo>
                    <a:lnTo>
                      <a:pt x="595" y="265"/>
                    </a:lnTo>
                    <a:lnTo>
                      <a:pt x="611" y="290"/>
                    </a:lnTo>
                    <a:lnTo>
                      <a:pt x="640" y="292"/>
                    </a:lnTo>
                    <a:lnTo>
                      <a:pt x="633" y="335"/>
                    </a:lnTo>
                    <a:lnTo>
                      <a:pt x="645" y="363"/>
                    </a:lnTo>
                    <a:lnTo>
                      <a:pt x="663" y="387"/>
                    </a:lnTo>
                    <a:lnTo>
                      <a:pt x="698" y="381"/>
                    </a:lnTo>
                    <a:lnTo>
                      <a:pt x="737" y="374"/>
                    </a:lnTo>
                    <a:lnTo>
                      <a:pt x="782" y="378"/>
                    </a:lnTo>
                    <a:lnTo>
                      <a:pt x="767" y="350"/>
                    </a:lnTo>
                    <a:lnTo>
                      <a:pt x="800" y="372"/>
                    </a:lnTo>
                    <a:lnTo>
                      <a:pt x="832" y="389"/>
                    </a:lnTo>
                    <a:lnTo>
                      <a:pt x="866" y="403"/>
                    </a:lnTo>
                    <a:lnTo>
                      <a:pt x="892" y="425"/>
                    </a:lnTo>
                    <a:lnTo>
                      <a:pt x="871" y="455"/>
                    </a:lnTo>
                    <a:lnTo>
                      <a:pt x="865" y="486"/>
                    </a:lnTo>
                    <a:lnTo>
                      <a:pt x="876" y="518"/>
                    </a:lnTo>
                    <a:lnTo>
                      <a:pt x="920" y="545"/>
                    </a:lnTo>
                    <a:lnTo>
                      <a:pt x="900" y="609"/>
                    </a:lnTo>
                    <a:lnTo>
                      <a:pt x="938" y="595"/>
                    </a:lnTo>
                    <a:lnTo>
                      <a:pt x="977" y="616"/>
                    </a:lnTo>
                    <a:lnTo>
                      <a:pt x="1006" y="593"/>
                    </a:lnTo>
                    <a:lnTo>
                      <a:pt x="1028" y="642"/>
                    </a:lnTo>
                    <a:lnTo>
                      <a:pt x="1088" y="681"/>
                    </a:lnTo>
                    <a:lnTo>
                      <a:pt x="1149" y="683"/>
                    </a:lnTo>
                    <a:lnTo>
                      <a:pt x="1194" y="696"/>
                    </a:lnTo>
                    <a:lnTo>
                      <a:pt x="1217" y="730"/>
                    </a:lnTo>
                    <a:lnTo>
                      <a:pt x="1264" y="731"/>
                    </a:lnTo>
                    <a:lnTo>
                      <a:pt x="1269" y="768"/>
                    </a:lnTo>
                    <a:lnTo>
                      <a:pt x="1290" y="791"/>
                    </a:lnTo>
                    <a:lnTo>
                      <a:pt x="1324" y="832"/>
                    </a:lnTo>
                    <a:lnTo>
                      <a:pt x="1365" y="818"/>
                    </a:lnTo>
                    <a:lnTo>
                      <a:pt x="1416" y="823"/>
                    </a:lnTo>
                    <a:lnTo>
                      <a:pt x="1461" y="810"/>
                    </a:lnTo>
                    <a:lnTo>
                      <a:pt x="1541" y="758"/>
                    </a:lnTo>
                    <a:lnTo>
                      <a:pt x="1563" y="820"/>
                    </a:lnTo>
                    <a:lnTo>
                      <a:pt x="1625" y="831"/>
                    </a:lnTo>
                    <a:lnTo>
                      <a:pt x="1664" y="859"/>
                    </a:lnTo>
                    <a:lnTo>
                      <a:pt x="1684" y="878"/>
                    </a:lnTo>
                    <a:lnTo>
                      <a:pt x="1702" y="903"/>
                    </a:lnTo>
                    <a:lnTo>
                      <a:pt x="1728" y="885"/>
                    </a:lnTo>
                    <a:lnTo>
                      <a:pt x="1747" y="924"/>
                    </a:lnTo>
                    <a:lnTo>
                      <a:pt x="1767" y="946"/>
                    </a:lnTo>
                    <a:lnTo>
                      <a:pt x="1760" y="977"/>
                    </a:lnTo>
                    <a:lnTo>
                      <a:pt x="1760" y="1010"/>
                    </a:lnTo>
                    <a:lnTo>
                      <a:pt x="1769" y="1034"/>
                    </a:lnTo>
                    <a:lnTo>
                      <a:pt x="1794" y="1039"/>
                    </a:lnTo>
                    <a:lnTo>
                      <a:pt x="1831" y="1076"/>
                    </a:lnTo>
                    <a:lnTo>
                      <a:pt x="1857" y="1083"/>
                    </a:lnTo>
                    <a:lnTo>
                      <a:pt x="1838" y="1109"/>
                    </a:lnTo>
                    <a:lnTo>
                      <a:pt x="1723" y="1165"/>
                    </a:lnTo>
                    <a:lnTo>
                      <a:pt x="1704" y="1165"/>
                    </a:lnTo>
                    <a:lnTo>
                      <a:pt x="1680" y="1127"/>
                    </a:lnTo>
                    <a:lnTo>
                      <a:pt x="1648" y="1127"/>
                    </a:lnTo>
                    <a:lnTo>
                      <a:pt x="1589" y="1172"/>
                    </a:lnTo>
                    <a:lnTo>
                      <a:pt x="1588" y="1190"/>
                    </a:lnTo>
                    <a:lnTo>
                      <a:pt x="1566" y="1196"/>
                    </a:lnTo>
                    <a:lnTo>
                      <a:pt x="1543" y="1170"/>
                    </a:lnTo>
                    <a:lnTo>
                      <a:pt x="1512" y="1178"/>
                    </a:lnTo>
                    <a:lnTo>
                      <a:pt x="1492" y="1165"/>
                    </a:lnTo>
                    <a:lnTo>
                      <a:pt x="1489" y="1143"/>
                    </a:lnTo>
                    <a:lnTo>
                      <a:pt x="1447" y="1137"/>
                    </a:lnTo>
                    <a:lnTo>
                      <a:pt x="1402" y="1147"/>
                    </a:lnTo>
                    <a:lnTo>
                      <a:pt x="1362" y="1141"/>
                    </a:lnTo>
                    <a:lnTo>
                      <a:pt x="1363" y="1119"/>
                    </a:lnTo>
                    <a:lnTo>
                      <a:pt x="1318" y="1103"/>
                    </a:lnTo>
                    <a:lnTo>
                      <a:pt x="1298" y="1113"/>
                    </a:lnTo>
                    <a:lnTo>
                      <a:pt x="1279" y="1100"/>
                    </a:lnTo>
                    <a:lnTo>
                      <a:pt x="1212" y="1077"/>
                    </a:lnTo>
                    <a:lnTo>
                      <a:pt x="1188" y="1083"/>
                    </a:lnTo>
                    <a:lnTo>
                      <a:pt x="1191" y="1119"/>
                    </a:lnTo>
                    <a:lnTo>
                      <a:pt x="1165" y="1130"/>
                    </a:lnTo>
                    <a:lnTo>
                      <a:pt x="1161" y="1169"/>
                    </a:lnTo>
                    <a:lnTo>
                      <a:pt x="1152" y="1178"/>
                    </a:lnTo>
                    <a:lnTo>
                      <a:pt x="1141" y="1253"/>
                    </a:lnTo>
                    <a:lnTo>
                      <a:pt x="1062" y="1277"/>
                    </a:lnTo>
                    <a:lnTo>
                      <a:pt x="1057" y="1297"/>
                    </a:lnTo>
                    <a:lnTo>
                      <a:pt x="1034" y="1303"/>
                    </a:lnTo>
                    <a:lnTo>
                      <a:pt x="1035" y="1343"/>
                    </a:lnTo>
                    <a:lnTo>
                      <a:pt x="987" y="1384"/>
                    </a:lnTo>
                    <a:lnTo>
                      <a:pt x="965" y="1365"/>
                    </a:lnTo>
                    <a:lnTo>
                      <a:pt x="928" y="1356"/>
                    </a:lnTo>
                    <a:lnTo>
                      <a:pt x="905" y="1337"/>
                    </a:lnTo>
                    <a:lnTo>
                      <a:pt x="878" y="1313"/>
                    </a:lnTo>
                    <a:lnTo>
                      <a:pt x="846" y="1318"/>
                    </a:lnTo>
                    <a:lnTo>
                      <a:pt x="820" y="1307"/>
                    </a:lnTo>
                    <a:lnTo>
                      <a:pt x="830" y="1280"/>
                    </a:lnTo>
                    <a:lnTo>
                      <a:pt x="826" y="1251"/>
                    </a:lnTo>
                    <a:lnTo>
                      <a:pt x="796" y="1242"/>
                    </a:lnTo>
                    <a:lnTo>
                      <a:pt x="782" y="1192"/>
                    </a:lnTo>
                    <a:lnTo>
                      <a:pt x="759" y="1159"/>
                    </a:lnTo>
                    <a:lnTo>
                      <a:pt x="735" y="1130"/>
                    </a:lnTo>
                    <a:lnTo>
                      <a:pt x="709" y="1102"/>
                    </a:lnTo>
                    <a:lnTo>
                      <a:pt x="661" y="1091"/>
                    </a:lnTo>
                    <a:lnTo>
                      <a:pt x="618" y="1080"/>
                    </a:lnTo>
                    <a:lnTo>
                      <a:pt x="600" y="1056"/>
                    </a:lnTo>
                    <a:lnTo>
                      <a:pt x="589" y="1085"/>
                    </a:lnTo>
                    <a:lnTo>
                      <a:pt x="548" y="1109"/>
                    </a:lnTo>
                    <a:lnTo>
                      <a:pt x="487" y="1146"/>
                    </a:lnTo>
                    <a:lnTo>
                      <a:pt x="459" y="1135"/>
                    </a:lnTo>
                    <a:lnTo>
                      <a:pt x="413" y="1154"/>
                    </a:lnTo>
                    <a:lnTo>
                      <a:pt x="360" y="1148"/>
                    </a:lnTo>
                    <a:lnTo>
                      <a:pt x="358" y="1179"/>
                    </a:lnTo>
                    <a:lnTo>
                      <a:pt x="324" y="1202"/>
                    </a:lnTo>
                    <a:lnTo>
                      <a:pt x="299" y="1185"/>
                    </a:lnTo>
                    <a:lnTo>
                      <a:pt x="280" y="1174"/>
                    </a:lnTo>
                    <a:lnTo>
                      <a:pt x="263" y="1169"/>
                    </a:lnTo>
                    <a:lnTo>
                      <a:pt x="249" y="1124"/>
                    </a:lnTo>
                    <a:lnTo>
                      <a:pt x="262" y="1077"/>
                    </a:lnTo>
                    <a:lnTo>
                      <a:pt x="250" y="1069"/>
                    </a:lnTo>
                    <a:lnTo>
                      <a:pt x="252" y="1050"/>
                    </a:lnTo>
                    <a:lnTo>
                      <a:pt x="220" y="1034"/>
                    </a:lnTo>
                    <a:lnTo>
                      <a:pt x="181" y="1009"/>
                    </a:lnTo>
                    <a:lnTo>
                      <a:pt x="174" y="988"/>
                    </a:lnTo>
                    <a:lnTo>
                      <a:pt x="183" y="963"/>
                    </a:lnTo>
                    <a:lnTo>
                      <a:pt x="189" y="936"/>
                    </a:lnTo>
                    <a:lnTo>
                      <a:pt x="191" y="892"/>
                    </a:lnTo>
                    <a:lnTo>
                      <a:pt x="169" y="859"/>
                    </a:lnTo>
                    <a:lnTo>
                      <a:pt x="175" y="854"/>
                    </a:lnTo>
                    <a:lnTo>
                      <a:pt x="172" y="762"/>
                    </a:lnTo>
                    <a:lnTo>
                      <a:pt x="191" y="744"/>
                    </a:lnTo>
                    <a:lnTo>
                      <a:pt x="179" y="698"/>
                    </a:lnTo>
                    <a:lnTo>
                      <a:pt x="164" y="675"/>
                    </a:lnTo>
                    <a:lnTo>
                      <a:pt x="146" y="655"/>
                    </a:lnTo>
                    <a:lnTo>
                      <a:pt x="144" y="644"/>
                    </a:lnTo>
                    <a:lnTo>
                      <a:pt x="115" y="595"/>
                    </a:lnTo>
                    <a:lnTo>
                      <a:pt x="92" y="577"/>
                    </a:lnTo>
                    <a:lnTo>
                      <a:pt x="39" y="557"/>
                    </a:lnTo>
                    <a:lnTo>
                      <a:pt x="32" y="522"/>
                    </a:lnTo>
                    <a:lnTo>
                      <a:pt x="19" y="509"/>
                    </a:lnTo>
                    <a:lnTo>
                      <a:pt x="0" y="502"/>
                    </a:lnTo>
                    <a:close/>
                  </a:path>
                </a:pathLst>
              </a:custGeom>
              <a:solidFill>
                <a:srgbClr val="ADBF69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5" name="Freeform 611"/>
              <p:cNvSpPr>
                <a:spLocks/>
              </p:cNvSpPr>
              <p:nvPr/>
            </p:nvSpPr>
            <p:spPr bwMode="auto">
              <a:xfrm>
                <a:off x="2390775" y="4351338"/>
                <a:ext cx="525463" cy="588962"/>
              </a:xfrm>
              <a:custGeom>
                <a:avLst/>
                <a:gdLst>
                  <a:gd name="T0" fmla="*/ 128 w 692"/>
                  <a:gd name="T1" fmla="*/ 304 h 785"/>
                  <a:gd name="T2" fmla="*/ 190 w 692"/>
                  <a:gd name="T3" fmla="*/ 353 h 785"/>
                  <a:gd name="T4" fmla="*/ 252 w 692"/>
                  <a:gd name="T5" fmla="*/ 343 h 785"/>
                  <a:gd name="T6" fmla="*/ 324 w 692"/>
                  <a:gd name="T7" fmla="*/ 338 h 785"/>
                  <a:gd name="T8" fmla="*/ 290 w 692"/>
                  <a:gd name="T9" fmla="*/ 279 h 785"/>
                  <a:gd name="T10" fmla="*/ 290 w 692"/>
                  <a:gd name="T11" fmla="*/ 213 h 785"/>
                  <a:gd name="T12" fmla="*/ 329 w 692"/>
                  <a:gd name="T13" fmla="*/ 120 h 785"/>
                  <a:gd name="T14" fmla="*/ 351 w 692"/>
                  <a:gd name="T15" fmla="*/ 33 h 785"/>
                  <a:gd name="T16" fmla="*/ 428 w 692"/>
                  <a:gd name="T17" fmla="*/ 8 h 785"/>
                  <a:gd name="T18" fmla="*/ 506 w 692"/>
                  <a:gd name="T19" fmla="*/ 0 h 785"/>
                  <a:gd name="T20" fmla="*/ 640 w 692"/>
                  <a:gd name="T21" fmla="*/ 62 h 785"/>
                  <a:gd name="T22" fmla="*/ 683 w 692"/>
                  <a:gd name="T23" fmla="*/ 98 h 785"/>
                  <a:gd name="T24" fmla="*/ 620 w 692"/>
                  <a:gd name="T25" fmla="*/ 203 h 785"/>
                  <a:gd name="T26" fmla="*/ 561 w 692"/>
                  <a:gd name="T27" fmla="*/ 293 h 785"/>
                  <a:gd name="T28" fmla="*/ 512 w 692"/>
                  <a:gd name="T29" fmla="*/ 330 h 785"/>
                  <a:gd name="T30" fmla="*/ 498 w 692"/>
                  <a:gd name="T31" fmla="*/ 387 h 785"/>
                  <a:gd name="T32" fmla="*/ 520 w 692"/>
                  <a:gd name="T33" fmla="*/ 457 h 785"/>
                  <a:gd name="T34" fmla="*/ 512 w 692"/>
                  <a:gd name="T35" fmla="*/ 498 h 785"/>
                  <a:gd name="T36" fmla="*/ 472 w 692"/>
                  <a:gd name="T37" fmla="*/ 547 h 785"/>
                  <a:gd name="T38" fmla="*/ 422 w 692"/>
                  <a:gd name="T39" fmla="*/ 600 h 785"/>
                  <a:gd name="T40" fmla="*/ 355 w 692"/>
                  <a:gd name="T41" fmla="*/ 596 h 785"/>
                  <a:gd name="T42" fmla="*/ 317 w 692"/>
                  <a:gd name="T43" fmla="*/ 672 h 785"/>
                  <a:gd name="T44" fmla="*/ 239 w 692"/>
                  <a:gd name="T45" fmla="*/ 685 h 785"/>
                  <a:gd name="T46" fmla="*/ 192 w 692"/>
                  <a:gd name="T47" fmla="*/ 785 h 785"/>
                  <a:gd name="T48" fmla="*/ 155 w 692"/>
                  <a:gd name="T49" fmla="*/ 738 h 785"/>
                  <a:gd name="T50" fmla="*/ 117 w 692"/>
                  <a:gd name="T51" fmla="*/ 689 h 785"/>
                  <a:gd name="T52" fmla="*/ 32 w 692"/>
                  <a:gd name="T53" fmla="*/ 663 h 785"/>
                  <a:gd name="T54" fmla="*/ 0 w 692"/>
                  <a:gd name="T55" fmla="*/ 595 h 785"/>
                  <a:gd name="T56" fmla="*/ 59 w 692"/>
                  <a:gd name="T57" fmla="*/ 555 h 785"/>
                  <a:gd name="T58" fmla="*/ 55 w 692"/>
                  <a:gd name="T59" fmla="*/ 481 h 785"/>
                  <a:gd name="T60" fmla="*/ 89 w 692"/>
                  <a:gd name="T61" fmla="*/ 408 h 785"/>
                  <a:gd name="T62" fmla="*/ 98 w 692"/>
                  <a:gd name="T63" fmla="*/ 336 h 78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2"/>
                  <a:gd name="T97" fmla="*/ 0 h 785"/>
                  <a:gd name="T98" fmla="*/ 692 w 692"/>
                  <a:gd name="T99" fmla="*/ 785 h 78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2" h="785">
                    <a:moveTo>
                      <a:pt x="98" y="336"/>
                    </a:moveTo>
                    <a:lnTo>
                      <a:pt x="128" y="304"/>
                    </a:lnTo>
                    <a:lnTo>
                      <a:pt x="158" y="333"/>
                    </a:lnTo>
                    <a:lnTo>
                      <a:pt x="190" y="353"/>
                    </a:lnTo>
                    <a:lnTo>
                      <a:pt x="212" y="333"/>
                    </a:lnTo>
                    <a:lnTo>
                      <a:pt x="252" y="343"/>
                    </a:lnTo>
                    <a:lnTo>
                      <a:pt x="296" y="339"/>
                    </a:lnTo>
                    <a:lnTo>
                      <a:pt x="324" y="338"/>
                    </a:lnTo>
                    <a:lnTo>
                      <a:pt x="320" y="295"/>
                    </a:lnTo>
                    <a:lnTo>
                      <a:pt x="290" y="279"/>
                    </a:lnTo>
                    <a:lnTo>
                      <a:pt x="287" y="251"/>
                    </a:lnTo>
                    <a:lnTo>
                      <a:pt x="290" y="213"/>
                    </a:lnTo>
                    <a:lnTo>
                      <a:pt x="320" y="169"/>
                    </a:lnTo>
                    <a:lnTo>
                      <a:pt x="329" y="120"/>
                    </a:lnTo>
                    <a:lnTo>
                      <a:pt x="330" y="89"/>
                    </a:lnTo>
                    <a:lnTo>
                      <a:pt x="351" y="33"/>
                    </a:lnTo>
                    <a:lnTo>
                      <a:pt x="388" y="6"/>
                    </a:lnTo>
                    <a:lnTo>
                      <a:pt x="428" y="8"/>
                    </a:lnTo>
                    <a:lnTo>
                      <a:pt x="472" y="7"/>
                    </a:lnTo>
                    <a:lnTo>
                      <a:pt x="506" y="0"/>
                    </a:lnTo>
                    <a:lnTo>
                      <a:pt x="538" y="16"/>
                    </a:lnTo>
                    <a:lnTo>
                      <a:pt x="640" y="62"/>
                    </a:lnTo>
                    <a:lnTo>
                      <a:pt x="692" y="51"/>
                    </a:lnTo>
                    <a:lnTo>
                      <a:pt x="683" y="98"/>
                    </a:lnTo>
                    <a:lnTo>
                      <a:pt x="642" y="185"/>
                    </a:lnTo>
                    <a:lnTo>
                      <a:pt x="620" y="203"/>
                    </a:lnTo>
                    <a:lnTo>
                      <a:pt x="596" y="227"/>
                    </a:lnTo>
                    <a:lnTo>
                      <a:pt x="561" y="293"/>
                    </a:lnTo>
                    <a:lnTo>
                      <a:pt x="538" y="316"/>
                    </a:lnTo>
                    <a:lnTo>
                      <a:pt x="512" y="330"/>
                    </a:lnTo>
                    <a:lnTo>
                      <a:pt x="492" y="355"/>
                    </a:lnTo>
                    <a:lnTo>
                      <a:pt x="498" y="387"/>
                    </a:lnTo>
                    <a:lnTo>
                      <a:pt x="531" y="409"/>
                    </a:lnTo>
                    <a:lnTo>
                      <a:pt x="520" y="457"/>
                    </a:lnTo>
                    <a:lnTo>
                      <a:pt x="496" y="472"/>
                    </a:lnTo>
                    <a:lnTo>
                      <a:pt x="512" y="498"/>
                    </a:lnTo>
                    <a:lnTo>
                      <a:pt x="499" y="526"/>
                    </a:lnTo>
                    <a:lnTo>
                      <a:pt x="472" y="547"/>
                    </a:lnTo>
                    <a:lnTo>
                      <a:pt x="408" y="566"/>
                    </a:lnTo>
                    <a:lnTo>
                      <a:pt x="422" y="600"/>
                    </a:lnTo>
                    <a:lnTo>
                      <a:pt x="392" y="623"/>
                    </a:lnTo>
                    <a:lnTo>
                      <a:pt x="355" y="596"/>
                    </a:lnTo>
                    <a:lnTo>
                      <a:pt x="324" y="641"/>
                    </a:lnTo>
                    <a:lnTo>
                      <a:pt x="317" y="672"/>
                    </a:lnTo>
                    <a:lnTo>
                      <a:pt x="278" y="691"/>
                    </a:lnTo>
                    <a:lnTo>
                      <a:pt x="239" y="685"/>
                    </a:lnTo>
                    <a:lnTo>
                      <a:pt x="216" y="769"/>
                    </a:lnTo>
                    <a:lnTo>
                      <a:pt x="192" y="785"/>
                    </a:lnTo>
                    <a:lnTo>
                      <a:pt x="162" y="776"/>
                    </a:lnTo>
                    <a:lnTo>
                      <a:pt x="155" y="738"/>
                    </a:lnTo>
                    <a:lnTo>
                      <a:pt x="117" y="725"/>
                    </a:lnTo>
                    <a:lnTo>
                      <a:pt x="117" y="689"/>
                    </a:lnTo>
                    <a:lnTo>
                      <a:pt x="68" y="685"/>
                    </a:lnTo>
                    <a:lnTo>
                      <a:pt x="32" y="663"/>
                    </a:lnTo>
                    <a:lnTo>
                      <a:pt x="7" y="644"/>
                    </a:lnTo>
                    <a:lnTo>
                      <a:pt x="0" y="595"/>
                    </a:lnTo>
                    <a:lnTo>
                      <a:pt x="25" y="580"/>
                    </a:lnTo>
                    <a:lnTo>
                      <a:pt x="59" y="555"/>
                    </a:lnTo>
                    <a:lnTo>
                      <a:pt x="39" y="506"/>
                    </a:lnTo>
                    <a:lnTo>
                      <a:pt x="55" y="481"/>
                    </a:lnTo>
                    <a:lnTo>
                      <a:pt x="69" y="445"/>
                    </a:lnTo>
                    <a:lnTo>
                      <a:pt x="89" y="408"/>
                    </a:lnTo>
                    <a:lnTo>
                      <a:pt x="83" y="365"/>
                    </a:lnTo>
                    <a:lnTo>
                      <a:pt x="98" y="336"/>
                    </a:lnTo>
                    <a:close/>
                  </a:path>
                </a:pathLst>
              </a:custGeom>
              <a:solidFill>
                <a:srgbClr val="DEA178"/>
              </a:solidFill>
              <a:ln w="0">
                <a:solidFill>
                  <a:srgbClr val="DEA178"/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rgbClr val="DEA178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6" name="Freeform 612"/>
              <p:cNvSpPr>
                <a:spLocks/>
              </p:cNvSpPr>
              <p:nvPr/>
            </p:nvSpPr>
            <p:spPr bwMode="auto">
              <a:xfrm>
                <a:off x="2554288" y="4373563"/>
                <a:ext cx="587375" cy="696912"/>
              </a:xfrm>
              <a:custGeom>
                <a:avLst/>
                <a:gdLst>
                  <a:gd name="T0" fmla="*/ 23 w 786"/>
                  <a:gd name="T1" fmla="*/ 657 h 927"/>
                  <a:gd name="T2" fmla="*/ 101 w 786"/>
                  <a:gd name="T3" fmla="*/ 644 h 927"/>
                  <a:gd name="T4" fmla="*/ 139 w 786"/>
                  <a:gd name="T5" fmla="*/ 568 h 927"/>
                  <a:gd name="T6" fmla="*/ 206 w 786"/>
                  <a:gd name="T7" fmla="*/ 572 h 927"/>
                  <a:gd name="T8" fmla="*/ 256 w 786"/>
                  <a:gd name="T9" fmla="*/ 519 h 927"/>
                  <a:gd name="T10" fmla="*/ 296 w 786"/>
                  <a:gd name="T11" fmla="*/ 470 h 927"/>
                  <a:gd name="T12" fmla="*/ 304 w 786"/>
                  <a:gd name="T13" fmla="*/ 429 h 927"/>
                  <a:gd name="T14" fmla="*/ 282 w 786"/>
                  <a:gd name="T15" fmla="*/ 359 h 927"/>
                  <a:gd name="T16" fmla="*/ 296 w 786"/>
                  <a:gd name="T17" fmla="*/ 302 h 927"/>
                  <a:gd name="T18" fmla="*/ 345 w 786"/>
                  <a:gd name="T19" fmla="*/ 265 h 927"/>
                  <a:gd name="T20" fmla="*/ 404 w 786"/>
                  <a:gd name="T21" fmla="*/ 175 h 927"/>
                  <a:gd name="T22" fmla="*/ 467 w 786"/>
                  <a:gd name="T23" fmla="*/ 70 h 927"/>
                  <a:gd name="T24" fmla="*/ 506 w 786"/>
                  <a:gd name="T25" fmla="*/ 0 h 927"/>
                  <a:gd name="T26" fmla="*/ 538 w 786"/>
                  <a:gd name="T27" fmla="*/ 20 h 927"/>
                  <a:gd name="T28" fmla="*/ 598 w 786"/>
                  <a:gd name="T29" fmla="*/ 75 h 927"/>
                  <a:gd name="T30" fmla="*/ 650 w 786"/>
                  <a:gd name="T31" fmla="*/ 142 h 927"/>
                  <a:gd name="T32" fmla="*/ 670 w 786"/>
                  <a:gd name="T33" fmla="*/ 173 h 927"/>
                  <a:gd name="T34" fmla="*/ 697 w 786"/>
                  <a:gd name="T35" fmla="*/ 242 h 927"/>
                  <a:gd name="T36" fmla="*/ 681 w 786"/>
                  <a:gd name="T37" fmla="*/ 352 h 927"/>
                  <a:gd name="T38" fmla="*/ 697 w 786"/>
                  <a:gd name="T39" fmla="*/ 390 h 927"/>
                  <a:gd name="T40" fmla="*/ 689 w 786"/>
                  <a:gd name="T41" fmla="*/ 461 h 927"/>
                  <a:gd name="T42" fmla="*/ 687 w 786"/>
                  <a:gd name="T43" fmla="*/ 507 h 927"/>
                  <a:gd name="T44" fmla="*/ 758 w 786"/>
                  <a:gd name="T45" fmla="*/ 548 h 927"/>
                  <a:gd name="T46" fmla="*/ 768 w 786"/>
                  <a:gd name="T47" fmla="*/ 575 h 927"/>
                  <a:gd name="T48" fmla="*/ 769 w 786"/>
                  <a:gd name="T49" fmla="*/ 667 h 927"/>
                  <a:gd name="T50" fmla="*/ 774 w 786"/>
                  <a:gd name="T51" fmla="*/ 729 h 927"/>
                  <a:gd name="T52" fmla="*/ 736 w 786"/>
                  <a:gd name="T53" fmla="*/ 779 h 927"/>
                  <a:gd name="T54" fmla="*/ 655 w 786"/>
                  <a:gd name="T55" fmla="*/ 792 h 927"/>
                  <a:gd name="T56" fmla="*/ 644 w 786"/>
                  <a:gd name="T57" fmla="*/ 874 h 927"/>
                  <a:gd name="T58" fmla="*/ 590 w 786"/>
                  <a:gd name="T59" fmla="*/ 906 h 927"/>
                  <a:gd name="T60" fmla="*/ 509 w 786"/>
                  <a:gd name="T61" fmla="*/ 925 h 927"/>
                  <a:gd name="T62" fmla="*/ 455 w 786"/>
                  <a:gd name="T63" fmla="*/ 888 h 927"/>
                  <a:gd name="T64" fmla="*/ 389 w 786"/>
                  <a:gd name="T65" fmla="*/ 908 h 927"/>
                  <a:gd name="T66" fmla="*/ 344 w 786"/>
                  <a:gd name="T67" fmla="*/ 890 h 927"/>
                  <a:gd name="T68" fmla="*/ 267 w 786"/>
                  <a:gd name="T69" fmla="*/ 873 h 927"/>
                  <a:gd name="T70" fmla="*/ 185 w 786"/>
                  <a:gd name="T71" fmla="*/ 836 h 927"/>
                  <a:gd name="T72" fmla="*/ 136 w 786"/>
                  <a:gd name="T73" fmla="*/ 820 h 927"/>
                  <a:gd name="T74" fmla="*/ 3 w 786"/>
                  <a:gd name="T75" fmla="*/ 773 h 92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86"/>
                  <a:gd name="T115" fmla="*/ 0 h 927"/>
                  <a:gd name="T116" fmla="*/ 786 w 786"/>
                  <a:gd name="T117" fmla="*/ 927 h 92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86" h="927">
                    <a:moveTo>
                      <a:pt x="0" y="741"/>
                    </a:moveTo>
                    <a:lnTo>
                      <a:pt x="23" y="657"/>
                    </a:lnTo>
                    <a:lnTo>
                      <a:pt x="62" y="663"/>
                    </a:lnTo>
                    <a:lnTo>
                      <a:pt x="101" y="644"/>
                    </a:lnTo>
                    <a:lnTo>
                      <a:pt x="108" y="613"/>
                    </a:lnTo>
                    <a:lnTo>
                      <a:pt x="139" y="568"/>
                    </a:lnTo>
                    <a:lnTo>
                      <a:pt x="176" y="595"/>
                    </a:lnTo>
                    <a:lnTo>
                      <a:pt x="206" y="572"/>
                    </a:lnTo>
                    <a:lnTo>
                      <a:pt x="192" y="538"/>
                    </a:lnTo>
                    <a:lnTo>
                      <a:pt x="256" y="519"/>
                    </a:lnTo>
                    <a:lnTo>
                      <a:pt x="283" y="498"/>
                    </a:lnTo>
                    <a:lnTo>
                      <a:pt x="296" y="470"/>
                    </a:lnTo>
                    <a:lnTo>
                      <a:pt x="280" y="444"/>
                    </a:lnTo>
                    <a:lnTo>
                      <a:pt x="304" y="429"/>
                    </a:lnTo>
                    <a:lnTo>
                      <a:pt x="315" y="381"/>
                    </a:lnTo>
                    <a:lnTo>
                      <a:pt x="282" y="359"/>
                    </a:lnTo>
                    <a:lnTo>
                      <a:pt x="276" y="327"/>
                    </a:lnTo>
                    <a:lnTo>
                      <a:pt x="296" y="302"/>
                    </a:lnTo>
                    <a:lnTo>
                      <a:pt x="322" y="288"/>
                    </a:lnTo>
                    <a:lnTo>
                      <a:pt x="345" y="265"/>
                    </a:lnTo>
                    <a:lnTo>
                      <a:pt x="380" y="199"/>
                    </a:lnTo>
                    <a:lnTo>
                      <a:pt x="404" y="175"/>
                    </a:lnTo>
                    <a:lnTo>
                      <a:pt x="426" y="157"/>
                    </a:lnTo>
                    <a:lnTo>
                      <a:pt x="467" y="70"/>
                    </a:lnTo>
                    <a:lnTo>
                      <a:pt x="476" y="23"/>
                    </a:lnTo>
                    <a:lnTo>
                      <a:pt x="506" y="0"/>
                    </a:lnTo>
                    <a:lnTo>
                      <a:pt x="525" y="7"/>
                    </a:lnTo>
                    <a:lnTo>
                      <a:pt x="538" y="20"/>
                    </a:lnTo>
                    <a:lnTo>
                      <a:pt x="545" y="55"/>
                    </a:lnTo>
                    <a:lnTo>
                      <a:pt x="598" y="75"/>
                    </a:lnTo>
                    <a:lnTo>
                      <a:pt x="621" y="93"/>
                    </a:lnTo>
                    <a:lnTo>
                      <a:pt x="650" y="142"/>
                    </a:lnTo>
                    <a:lnTo>
                      <a:pt x="652" y="153"/>
                    </a:lnTo>
                    <a:lnTo>
                      <a:pt x="670" y="173"/>
                    </a:lnTo>
                    <a:lnTo>
                      <a:pt x="685" y="196"/>
                    </a:lnTo>
                    <a:lnTo>
                      <a:pt x="697" y="242"/>
                    </a:lnTo>
                    <a:lnTo>
                      <a:pt x="678" y="260"/>
                    </a:lnTo>
                    <a:lnTo>
                      <a:pt x="681" y="352"/>
                    </a:lnTo>
                    <a:lnTo>
                      <a:pt x="675" y="357"/>
                    </a:lnTo>
                    <a:lnTo>
                      <a:pt x="697" y="390"/>
                    </a:lnTo>
                    <a:lnTo>
                      <a:pt x="695" y="434"/>
                    </a:lnTo>
                    <a:lnTo>
                      <a:pt x="689" y="461"/>
                    </a:lnTo>
                    <a:lnTo>
                      <a:pt x="680" y="486"/>
                    </a:lnTo>
                    <a:lnTo>
                      <a:pt x="687" y="507"/>
                    </a:lnTo>
                    <a:lnTo>
                      <a:pt x="726" y="532"/>
                    </a:lnTo>
                    <a:lnTo>
                      <a:pt x="758" y="548"/>
                    </a:lnTo>
                    <a:lnTo>
                      <a:pt x="756" y="567"/>
                    </a:lnTo>
                    <a:lnTo>
                      <a:pt x="768" y="575"/>
                    </a:lnTo>
                    <a:lnTo>
                      <a:pt x="755" y="622"/>
                    </a:lnTo>
                    <a:lnTo>
                      <a:pt x="769" y="667"/>
                    </a:lnTo>
                    <a:lnTo>
                      <a:pt x="786" y="672"/>
                    </a:lnTo>
                    <a:lnTo>
                      <a:pt x="774" y="729"/>
                    </a:lnTo>
                    <a:lnTo>
                      <a:pt x="775" y="771"/>
                    </a:lnTo>
                    <a:lnTo>
                      <a:pt x="736" y="779"/>
                    </a:lnTo>
                    <a:lnTo>
                      <a:pt x="710" y="790"/>
                    </a:lnTo>
                    <a:lnTo>
                      <a:pt x="655" y="792"/>
                    </a:lnTo>
                    <a:lnTo>
                      <a:pt x="636" y="829"/>
                    </a:lnTo>
                    <a:lnTo>
                      <a:pt x="644" y="874"/>
                    </a:lnTo>
                    <a:lnTo>
                      <a:pt x="624" y="925"/>
                    </a:lnTo>
                    <a:lnTo>
                      <a:pt x="590" y="906"/>
                    </a:lnTo>
                    <a:lnTo>
                      <a:pt x="565" y="925"/>
                    </a:lnTo>
                    <a:lnTo>
                      <a:pt x="509" y="925"/>
                    </a:lnTo>
                    <a:lnTo>
                      <a:pt x="482" y="904"/>
                    </a:lnTo>
                    <a:lnTo>
                      <a:pt x="455" y="888"/>
                    </a:lnTo>
                    <a:lnTo>
                      <a:pt x="424" y="890"/>
                    </a:lnTo>
                    <a:lnTo>
                      <a:pt x="389" y="908"/>
                    </a:lnTo>
                    <a:lnTo>
                      <a:pt x="364" y="927"/>
                    </a:lnTo>
                    <a:lnTo>
                      <a:pt x="344" y="890"/>
                    </a:lnTo>
                    <a:lnTo>
                      <a:pt x="305" y="866"/>
                    </a:lnTo>
                    <a:lnTo>
                      <a:pt x="267" y="873"/>
                    </a:lnTo>
                    <a:lnTo>
                      <a:pt x="220" y="857"/>
                    </a:lnTo>
                    <a:lnTo>
                      <a:pt x="185" y="836"/>
                    </a:lnTo>
                    <a:lnTo>
                      <a:pt x="161" y="805"/>
                    </a:lnTo>
                    <a:lnTo>
                      <a:pt x="136" y="820"/>
                    </a:lnTo>
                    <a:lnTo>
                      <a:pt x="90" y="813"/>
                    </a:lnTo>
                    <a:lnTo>
                      <a:pt x="3" y="773"/>
                    </a:lnTo>
                    <a:lnTo>
                      <a:pt x="0" y="741"/>
                    </a:lnTo>
                    <a:close/>
                  </a:path>
                </a:pathLst>
              </a:custGeom>
              <a:solidFill>
                <a:srgbClr val="F0DEC5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8" name="Freeform 614"/>
              <p:cNvSpPr>
                <a:spLocks/>
              </p:cNvSpPr>
              <p:nvPr/>
            </p:nvSpPr>
            <p:spPr bwMode="auto">
              <a:xfrm>
                <a:off x="4086225" y="5849938"/>
                <a:ext cx="381000" cy="396875"/>
              </a:xfrm>
              <a:custGeom>
                <a:avLst/>
                <a:gdLst>
                  <a:gd name="T0" fmla="*/ 282 w 504"/>
                  <a:gd name="T1" fmla="*/ 0 h 529"/>
                  <a:gd name="T2" fmla="*/ 286 w 504"/>
                  <a:gd name="T3" fmla="*/ 23 h 529"/>
                  <a:gd name="T4" fmla="*/ 295 w 504"/>
                  <a:gd name="T5" fmla="*/ 18 h 529"/>
                  <a:gd name="T6" fmla="*/ 300 w 504"/>
                  <a:gd name="T7" fmla="*/ 35 h 529"/>
                  <a:gd name="T8" fmla="*/ 330 w 504"/>
                  <a:gd name="T9" fmla="*/ 43 h 529"/>
                  <a:gd name="T10" fmla="*/ 346 w 504"/>
                  <a:gd name="T11" fmla="*/ 30 h 529"/>
                  <a:gd name="T12" fmla="*/ 368 w 504"/>
                  <a:gd name="T13" fmla="*/ 60 h 529"/>
                  <a:gd name="T14" fmla="*/ 387 w 504"/>
                  <a:gd name="T15" fmla="*/ 44 h 529"/>
                  <a:gd name="T16" fmla="*/ 395 w 504"/>
                  <a:gd name="T17" fmla="*/ 61 h 529"/>
                  <a:gd name="T18" fmla="*/ 384 w 504"/>
                  <a:gd name="T19" fmla="*/ 79 h 529"/>
                  <a:gd name="T20" fmla="*/ 382 w 504"/>
                  <a:gd name="T21" fmla="*/ 100 h 529"/>
                  <a:gd name="T22" fmla="*/ 369 w 504"/>
                  <a:gd name="T23" fmla="*/ 106 h 529"/>
                  <a:gd name="T24" fmla="*/ 359 w 504"/>
                  <a:gd name="T25" fmla="*/ 103 h 529"/>
                  <a:gd name="T26" fmla="*/ 348 w 504"/>
                  <a:gd name="T27" fmla="*/ 128 h 529"/>
                  <a:gd name="T28" fmla="*/ 333 w 504"/>
                  <a:gd name="T29" fmla="*/ 143 h 529"/>
                  <a:gd name="T30" fmla="*/ 356 w 504"/>
                  <a:gd name="T31" fmla="*/ 155 h 529"/>
                  <a:gd name="T32" fmla="*/ 336 w 504"/>
                  <a:gd name="T33" fmla="*/ 185 h 529"/>
                  <a:gd name="T34" fmla="*/ 358 w 504"/>
                  <a:gd name="T35" fmla="*/ 197 h 529"/>
                  <a:gd name="T36" fmla="*/ 359 w 504"/>
                  <a:gd name="T37" fmla="*/ 207 h 529"/>
                  <a:gd name="T38" fmla="*/ 368 w 504"/>
                  <a:gd name="T39" fmla="*/ 209 h 529"/>
                  <a:gd name="T40" fmla="*/ 386 w 504"/>
                  <a:gd name="T41" fmla="*/ 225 h 529"/>
                  <a:gd name="T42" fmla="*/ 407 w 504"/>
                  <a:gd name="T43" fmla="*/ 202 h 529"/>
                  <a:gd name="T44" fmla="*/ 404 w 504"/>
                  <a:gd name="T45" fmla="*/ 196 h 529"/>
                  <a:gd name="T46" fmla="*/ 410 w 504"/>
                  <a:gd name="T47" fmla="*/ 187 h 529"/>
                  <a:gd name="T48" fmla="*/ 425 w 504"/>
                  <a:gd name="T49" fmla="*/ 212 h 529"/>
                  <a:gd name="T50" fmla="*/ 424 w 504"/>
                  <a:gd name="T51" fmla="*/ 230 h 529"/>
                  <a:gd name="T52" fmla="*/ 504 w 504"/>
                  <a:gd name="T53" fmla="*/ 358 h 529"/>
                  <a:gd name="T54" fmla="*/ 485 w 504"/>
                  <a:gd name="T55" fmla="*/ 366 h 529"/>
                  <a:gd name="T56" fmla="*/ 473 w 504"/>
                  <a:gd name="T57" fmla="*/ 350 h 529"/>
                  <a:gd name="T58" fmla="*/ 469 w 504"/>
                  <a:gd name="T59" fmla="*/ 375 h 529"/>
                  <a:gd name="T60" fmla="*/ 454 w 504"/>
                  <a:gd name="T61" fmla="*/ 390 h 529"/>
                  <a:gd name="T62" fmla="*/ 458 w 504"/>
                  <a:gd name="T63" fmla="*/ 396 h 529"/>
                  <a:gd name="T64" fmla="*/ 467 w 504"/>
                  <a:gd name="T65" fmla="*/ 392 h 529"/>
                  <a:gd name="T66" fmla="*/ 478 w 504"/>
                  <a:gd name="T67" fmla="*/ 436 h 529"/>
                  <a:gd name="T68" fmla="*/ 471 w 504"/>
                  <a:gd name="T69" fmla="*/ 444 h 529"/>
                  <a:gd name="T70" fmla="*/ 446 w 504"/>
                  <a:gd name="T71" fmla="*/ 484 h 529"/>
                  <a:gd name="T72" fmla="*/ 410 w 504"/>
                  <a:gd name="T73" fmla="*/ 500 h 529"/>
                  <a:gd name="T74" fmla="*/ 378 w 504"/>
                  <a:gd name="T75" fmla="*/ 494 h 529"/>
                  <a:gd name="T76" fmla="*/ 343 w 504"/>
                  <a:gd name="T77" fmla="*/ 494 h 529"/>
                  <a:gd name="T78" fmla="*/ 315 w 504"/>
                  <a:gd name="T79" fmla="*/ 529 h 529"/>
                  <a:gd name="T80" fmla="*/ 278 w 504"/>
                  <a:gd name="T81" fmla="*/ 523 h 529"/>
                  <a:gd name="T82" fmla="*/ 241 w 504"/>
                  <a:gd name="T83" fmla="*/ 473 h 529"/>
                  <a:gd name="T84" fmla="*/ 236 w 504"/>
                  <a:gd name="T85" fmla="*/ 435 h 529"/>
                  <a:gd name="T86" fmla="*/ 188 w 504"/>
                  <a:gd name="T87" fmla="*/ 473 h 529"/>
                  <a:gd name="T88" fmla="*/ 102 w 504"/>
                  <a:gd name="T89" fmla="*/ 451 h 529"/>
                  <a:gd name="T90" fmla="*/ 88 w 504"/>
                  <a:gd name="T91" fmla="*/ 407 h 529"/>
                  <a:gd name="T92" fmla="*/ 78 w 504"/>
                  <a:gd name="T93" fmla="*/ 372 h 529"/>
                  <a:gd name="T94" fmla="*/ 47 w 504"/>
                  <a:gd name="T95" fmla="*/ 348 h 529"/>
                  <a:gd name="T96" fmla="*/ 19 w 504"/>
                  <a:gd name="T97" fmla="*/ 337 h 529"/>
                  <a:gd name="T98" fmla="*/ 12 w 504"/>
                  <a:gd name="T99" fmla="*/ 285 h 529"/>
                  <a:gd name="T100" fmla="*/ 36 w 504"/>
                  <a:gd name="T101" fmla="*/ 263 h 529"/>
                  <a:gd name="T102" fmla="*/ 0 w 504"/>
                  <a:gd name="T103" fmla="*/ 226 h 529"/>
                  <a:gd name="T104" fmla="*/ 7 w 504"/>
                  <a:gd name="T105" fmla="*/ 195 h 529"/>
                  <a:gd name="T106" fmla="*/ 100 w 504"/>
                  <a:gd name="T107" fmla="*/ 169 h 529"/>
                  <a:gd name="T108" fmla="*/ 131 w 504"/>
                  <a:gd name="T109" fmla="*/ 169 h 529"/>
                  <a:gd name="T110" fmla="*/ 147 w 504"/>
                  <a:gd name="T111" fmla="*/ 139 h 529"/>
                  <a:gd name="T112" fmla="*/ 186 w 504"/>
                  <a:gd name="T113" fmla="*/ 78 h 529"/>
                  <a:gd name="T114" fmla="*/ 205 w 504"/>
                  <a:gd name="T115" fmla="*/ 100 h 529"/>
                  <a:gd name="T116" fmla="*/ 241 w 504"/>
                  <a:gd name="T117" fmla="*/ 83 h 529"/>
                  <a:gd name="T118" fmla="*/ 231 w 504"/>
                  <a:gd name="T119" fmla="*/ 52 h 529"/>
                  <a:gd name="T120" fmla="*/ 282 w 504"/>
                  <a:gd name="T121" fmla="*/ 0 h 52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04"/>
                  <a:gd name="T184" fmla="*/ 0 h 529"/>
                  <a:gd name="T185" fmla="*/ 504 w 504"/>
                  <a:gd name="T186" fmla="*/ 529 h 52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04" h="529">
                    <a:moveTo>
                      <a:pt x="282" y="0"/>
                    </a:moveTo>
                    <a:lnTo>
                      <a:pt x="286" y="23"/>
                    </a:lnTo>
                    <a:lnTo>
                      <a:pt x="295" y="18"/>
                    </a:lnTo>
                    <a:lnTo>
                      <a:pt x="300" y="35"/>
                    </a:lnTo>
                    <a:lnTo>
                      <a:pt x="330" y="43"/>
                    </a:lnTo>
                    <a:lnTo>
                      <a:pt x="346" y="30"/>
                    </a:lnTo>
                    <a:lnTo>
                      <a:pt x="368" y="60"/>
                    </a:lnTo>
                    <a:lnTo>
                      <a:pt x="387" y="44"/>
                    </a:lnTo>
                    <a:lnTo>
                      <a:pt x="395" y="61"/>
                    </a:lnTo>
                    <a:lnTo>
                      <a:pt x="384" y="79"/>
                    </a:lnTo>
                    <a:lnTo>
                      <a:pt x="382" y="100"/>
                    </a:lnTo>
                    <a:lnTo>
                      <a:pt x="369" y="106"/>
                    </a:lnTo>
                    <a:lnTo>
                      <a:pt x="359" y="103"/>
                    </a:lnTo>
                    <a:lnTo>
                      <a:pt x="348" y="128"/>
                    </a:lnTo>
                    <a:lnTo>
                      <a:pt x="333" y="143"/>
                    </a:lnTo>
                    <a:lnTo>
                      <a:pt x="356" y="155"/>
                    </a:lnTo>
                    <a:lnTo>
                      <a:pt x="336" y="185"/>
                    </a:lnTo>
                    <a:lnTo>
                      <a:pt x="358" y="197"/>
                    </a:lnTo>
                    <a:lnTo>
                      <a:pt x="359" y="207"/>
                    </a:lnTo>
                    <a:lnTo>
                      <a:pt x="368" y="209"/>
                    </a:lnTo>
                    <a:lnTo>
                      <a:pt x="386" y="225"/>
                    </a:lnTo>
                    <a:lnTo>
                      <a:pt x="407" y="202"/>
                    </a:lnTo>
                    <a:lnTo>
                      <a:pt x="404" y="196"/>
                    </a:lnTo>
                    <a:lnTo>
                      <a:pt x="410" y="187"/>
                    </a:lnTo>
                    <a:lnTo>
                      <a:pt x="425" y="212"/>
                    </a:lnTo>
                    <a:lnTo>
                      <a:pt x="424" y="230"/>
                    </a:lnTo>
                    <a:lnTo>
                      <a:pt x="504" y="358"/>
                    </a:lnTo>
                    <a:lnTo>
                      <a:pt x="485" y="366"/>
                    </a:lnTo>
                    <a:lnTo>
                      <a:pt x="473" y="350"/>
                    </a:lnTo>
                    <a:lnTo>
                      <a:pt x="469" y="375"/>
                    </a:lnTo>
                    <a:lnTo>
                      <a:pt x="454" y="390"/>
                    </a:lnTo>
                    <a:lnTo>
                      <a:pt x="458" y="396"/>
                    </a:lnTo>
                    <a:lnTo>
                      <a:pt x="467" y="392"/>
                    </a:lnTo>
                    <a:lnTo>
                      <a:pt x="478" y="436"/>
                    </a:lnTo>
                    <a:lnTo>
                      <a:pt x="471" y="444"/>
                    </a:lnTo>
                    <a:lnTo>
                      <a:pt x="446" y="484"/>
                    </a:lnTo>
                    <a:lnTo>
                      <a:pt x="410" y="500"/>
                    </a:lnTo>
                    <a:lnTo>
                      <a:pt x="378" y="494"/>
                    </a:lnTo>
                    <a:lnTo>
                      <a:pt x="343" y="494"/>
                    </a:lnTo>
                    <a:lnTo>
                      <a:pt x="315" y="529"/>
                    </a:lnTo>
                    <a:lnTo>
                      <a:pt x="278" y="523"/>
                    </a:lnTo>
                    <a:lnTo>
                      <a:pt x="241" y="473"/>
                    </a:lnTo>
                    <a:lnTo>
                      <a:pt x="236" y="435"/>
                    </a:lnTo>
                    <a:lnTo>
                      <a:pt x="188" y="473"/>
                    </a:lnTo>
                    <a:lnTo>
                      <a:pt x="102" y="451"/>
                    </a:lnTo>
                    <a:lnTo>
                      <a:pt x="88" y="407"/>
                    </a:lnTo>
                    <a:lnTo>
                      <a:pt x="78" y="372"/>
                    </a:lnTo>
                    <a:lnTo>
                      <a:pt x="47" y="348"/>
                    </a:lnTo>
                    <a:lnTo>
                      <a:pt x="19" y="337"/>
                    </a:lnTo>
                    <a:lnTo>
                      <a:pt x="12" y="285"/>
                    </a:lnTo>
                    <a:lnTo>
                      <a:pt x="36" y="263"/>
                    </a:lnTo>
                    <a:lnTo>
                      <a:pt x="0" y="226"/>
                    </a:lnTo>
                    <a:lnTo>
                      <a:pt x="7" y="195"/>
                    </a:lnTo>
                    <a:lnTo>
                      <a:pt x="100" y="169"/>
                    </a:lnTo>
                    <a:lnTo>
                      <a:pt x="131" y="169"/>
                    </a:lnTo>
                    <a:lnTo>
                      <a:pt x="147" y="139"/>
                    </a:lnTo>
                    <a:lnTo>
                      <a:pt x="186" y="78"/>
                    </a:lnTo>
                    <a:lnTo>
                      <a:pt x="205" y="100"/>
                    </a:lnTo>
                    <a:lnTo>
                      <a:pt x="241" y="83"/>
                    </a:lnTo>
                    <a:lnTo>
                      <a:pt x="231" y="52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E5EBA2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9" name="Freeform 615"/>
              <p:cNvSpPr>
                <a:spLocks/>
              </p:cNvSpPr>
              <p:nvPr/>
            </p:nvSpPr>
            <p:spPr bwMode="auto">
              <a:xfrm>
                <a:off x="3719513" y="5595938"/>
                <a:ext cx="582612" cy="465137"/>
              </a:xfrm>
              <a:custGeom>
                <a:avLst/>
                <a:gdLst>
                  <a:gd name="T0" fmla="*/ 0 w 772"/>
                  <a:gd name="T1" fmla="*/ 92 h 619"/>
                  <a:gd name="T2" fmla="*/ 25 w 772"/>
                  <a:gd name="T3" fmla="*/ 88 h 619"/>
                  <a:gd name="T4" fmla="*/ 62 w 772"/>
                  <a:gd name="T5" fmla="*/ 77 h 619"/>
                  <a:gd name="T6" fmla="*/ 140 w 772"/>
                  <a:gd name="T7" fmla="*/ 85 h 619"/>
                  <a:gd name="T8" fmla="*/ 176 w 772"/>
                  <a:gd name="T9" fmla="*/ 65 h 619"/>
                  <a:gd name="T10" fmla="*/ 230 w 772"/>
                  <a:gd name="T11" fmla="*/ 34 h 619"/>
                  <a:gd name="T12" fmla="*/ 277 w 772"/>
                  <a:gd name="T13" fmla="*/ 0 h 619"/>
                  <a:gd name="T14" fmla="*/ 288 w 772"/>
                  <a:gd name="T15" fmla="*/ 40 h 619"/>
                  <a:gd name="T16" fmla="*/ 348 w 772"/>
                  <a:gd name="T17" fmla="*/ 86 h 619"/>
                  <a:gd name="T18" fmla="*/ 334 w 772"/>
                  <a:gd name="T19" fmla="*/ 113 h 619"/>
                  <a:gd name="T20" fmla="*/ 369 w 772"/>
                  <a:gd name="T21" fmla="*/ 130 h 619"/>
                  <a:gd name="T22" fmla="*/ 383 w 772"/>
                  <a:gd name="T23" fmla="*/ 159 h 619"/>
                  <a:gd name="T24" fmla="*/ 411 w 772"/>
                  <a:gd name="T25" fmla="*/ 139 h 619"/>
                  <a:gd name="T26" fmla="*/ 474 w 772"/>
                  <a:gd name="T27" fmla="*/ 103 h 619"/>
                  <a:gd name="T28" fmla="*/ 528 w 772"/>
                  <a:gd name="T29" fmla="*/ 86 h 619"/>
                  <a:gd name="T30" fmla="*/ 568 w 772"/>
                  <a:gd name="T31" fmla="*/ 85 h 619"/>
                  <a:gd name="T32" fmla="*/ 631 w 772"/>
                  <a:gd name="T33" fmla="*/ 43 h 619"/>
                  <a:gd name="T34" fmla="*/ 649 w 772"/>
                  <a:gd name="T35" fmla="*/ 77 h 619"/>
                  <a:gd name="T36" fmla="*/ 679 w 772"/>
                  <a:gd name="T37" fmla="*/ 99 h 619"/>
                  <a:gd name="T38" fmla="*/ 713 w 772"/>
                  <a:gd name="T39" fmla="*/ 141 h 619"/>
                  <a:gd name="T40" fmla="*/ 732 w 772"/>
                  <a:gd name="T41" fmla="*/ 199 h 619"/>
                  <a:gd name="T42" fmla="*/ 763 w 772"/>
                  <a:gd name="T43" fmla="*/ 196 h 619"/>
                  <a:gd name="T44" fmla="*/ 753 w 772"/>
                  <a:gd name="T45" fmla="*/ 233 h 619"/>
                  <a:gd name="T46" fmla="*/ 725 w 772"/>
                  <a:gd name="T47" fmla="*/ 228 h 619"/>
                  <a:gd name="T48" fmla="*/ 737 w 772"/>
                  <a:gd name="T49" fmla="*/ 258 h 619"/>
                  <a:gd name="T50" fmla="*/ 758 w 772"/>
                  <a:gd name="T51" fmla="*/ 297 h 619"/>
                  <a:gd name="T52" fmla="*/ 772 w 772"/>
                  <a:gd name="T53" fmla="*/ 334 h 619"/>
                  <a:gd name="T54" fmla="*/ 721 w 772"/>
                  <a:gd name="T55" fmla="*/ 386 h 619"/>
                  <a:gd name="T56" fmla="*/ 731 w 772"/>
                  <a:gd name="T57" fmla="*/ 417 h 619"/>
                  <a:gd name="T58" fmla="*/ 695 w 772"/>
                  <a:gd name="T59" fmla="*/ 434 h 619"/>
                  <a:gd name="T60" fmla="*/ 676 w 772"/>
                  <a:gd name="T61" fmla="*/ 412 h 619"/>
                  <a:gd name="T62" fmla="*/ 637 w 772"/>
                  <a:gd name="T63" fmla="*/ 473 h 619"/>
                  <a:gd name="T64" fmla="*/ 621 w 772"/>
                  <a:gd name="T65" fmla="*/ 503 h 619"/>
                  <a:gd name="T66" fmla="*/ 590 w 772"/>
                  <a:gd name="T67" fmla="*/ 503 h 619"/>
                  <a:gd name="T68" fmla="*/ 497 w 772"/>
                  <a:gd name="T69" fmla="*/ 529 h 619"/>
                  <a:gd name="T70" fmla="*/ 490 w 772"/>
                  <a:gd name="T71" fmla="*/ 560 h 619"/>
                  <a:gd name="T72" fmla="*/ 526 w 772"/>
                  <a:gd name="T73" fmla="*/ 597 h 619"/>
                  <a:gd name="T74" fmla="*/ 502 w 772"/>
                  <a:gd name="T75" fmla="*/ 619 h 619"/>
                  <a:gd name="T76" fmla="*/ 491 w 772"/>
                  <a:gd name="T77" fmla="*/ 591 h 619"/>
                  <a:gd name="T78" fmla="*/ 468 w 772"/>
                  <a:gd name="T79" fmla="*/ 565 h 619"/>
                  <a:gd name="T80" fmla="*/ 425 w 772"/>
                  <a:gd name="T81" fmla="*/ 543 h 619"/>
                  <a:gd name="T82" fmla="*/ 394 w 772"/>
                  <a:gd name="T83" fmla="*/ 557 h 619"/>
                  <a:gd name="T84" fmla="*/ 360 w 772"/>
                  <a:gd name="T85" fmla="*/ 576 h 619"/>
                  <a:gd name="T86" fmla="*/ 328 w 772"/>
                  <a:gd name="T87" fmla="*/ 570 h 619"/>
                  <a:gd name="T88" fmla="*/ 301 w 772"/>
                  <a:gd name="T89" fmla="*/ 562 h 619"/>
                  <a:gd name="T90" fmla="*/ 261 w 772"/>
                  <a:gd name="T91" fmla="*/ 556 h 619"/>
                  <a:gd name="T92" fmla="*/ 249 w 772"/>
                  <a:gd name="T93" fmla="*/ 529 h 619"/>
                  <a:gd name="T94" fmla="*/ 236 w 772"/>
                  <a:gd name="T95" fmla="*/ 493 h 619"/>
                  <a:gd name="T96" fmla="*/ 214 w 772"/>
                  <a:gd name="T97" fmla="*/ 470 h 619"/>
                  <a:gd name="T98" fmla="*/ 184 w 772"/>
                  <a:gd name="T99" fmla="*/ 477 h 619"/>
                  <a:gd name="T100" fmla="*/ 161 w 772"/>
                  <a:gd name="T101" fmla="*/ 516 h 619"/>
                  <a:gd name="T102" fmla="*/ 135 w 772"/>
                  <a:gd name="T103" fmla="*/ 530 h 619"/>
                  <a:gd name="T104" fmla="*/ 111 w 772"/>
                  <a:gd name="T105" fmla="*/ 465 h 619"/>
                  <a:gd name="T106" fmla="*/ 102 w 772"/>
                  <a:gd name="T107" fmla="*/ 437 h 619"/>
                  <a:gd name="T108" fmla="*/ 95 w 772"/>
                  <a:gd name="T109" fmla="*/ 408 h 619"/>
                  <a:gd name="T110" fmla="*/ 90 w 772"/>
                  <a:gd name="T111" fmla="*/ 379 h 619"/>
                  <a:gd name="T112" fmla="*/ 80 w 772"/>
                  <a:gd name="T113" fmla="*/ 351 h 619"/>
                  <a:gd name="T114" fmla="*/ 72 w 772"/>
                  <a:gd name="T115" fmla="*/ 299 h 619"/>
                  <a:gd name="T116" fmla="*/ 51 w 772"/>
                  <a:gd name="T117" fmla="*/ 256 h 619"/>
                  <a:gd name="T118" fmla="*/ 40 w 772"/>
                  <a:gd name="T119" fmla="*/ 200 h 619"/>
                  <a:gd name="T120" fmla="*/ 21 w 772"/>
                  <a:gd name="T121" fmla="*/ 139 h 619"/>
                  <a:gd name="T122" fmla="*/ 0 w 772"/>
                  <a:gd name="T123" fmla="*/ 92 h 61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72"/>
                  <a:gd name="T187" fmla="*/ 0 h 619"/>
                  <a:gd name="T188" fmla="*/ 772 w 772"/>
                  <a:gd name="T189" fmla="*/ 619 h 61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72" h="619">
                    <a:moveTo>
                      <a:pt x="0" y="92"/>
                    </a:moveTo>
                    <a:lnTo>
                      <a:pt x="25" y="88"/>
                    </a:lnTo>
                    <a:lnTo>
                      <a:pt x="62" y="77"/>
                    </a:lnTo>
                    <a:lnTo>
                      <a:pt x="140" y="85"/>
                    </a:lnTo>
                    <a:lnTo>
                      <a:pt x="176" y="65"/>
                    </a:lnTo>
                    <a:lnTo>
                      <a:pt x="230" y="34"/>
                    </a:lnTo>
                    <a:lnTo>
                      <a:pt x="277" y="0"/>
                    </a:lnTo>
                    <a:lnTo>
                      <a:pt x="288" y="40"/>
                    </a:lnTo>
                    <a:lnTo>
                      <a:pt x="348" y="86"/>
                    </a:lnTo>
                    <a:lnTo>
                      <a:pt x="334" y="113"/>
                    </a:lnTo>
                    <a:lnTo>
                      <a:pt x="369" y="130"/>
                    </a:lnTo>
                    <a:lnTo>
                      <a:pt x="383" y="159"/>
                    </a:lnTo>
                    <a:lnTo>
                      <a:pt x="411" y="139"/>
                    </a:lnTo>
                    <a:lnTo>
                      <a:pt x="474" y="103"/>
                    </a:lnTo>
                    <a:lnTo>
                      <a:pt x="528" y="86"/>
                    </a:lnTo>
                    <a:lnTo>
                      <a:pt x="568" y="85"/>
                    </a:lnTo>
                    <a:lnTo>
                      <a:pt x="631" y="43"/>
                    </a:lnTo>
                    <a:lnTo>
                      <a:pt x="649" y="77"/>
                    </a:lnTo>
                    <a:lnTo>
                      <a:pt x="679" y="99"/>
                    </a:lnTo>
                    <a:lnTo>
                      <a:pt x="713" y="141"/>
                    </a:lnTo>
                    <a:lnTo>
                      <a:pt x="732" y="199"/>
                    </a:lnTo>
                    <a:lnTo>
                      <a:pt x="763" y="196"/>
                    </a:lnTo>
                    <a:lnTo>
                      <a:pt x="753" y="233"/>
                    </a:lnTo>
                    <a:lnTo>
                      <a:pt x="725" y="228"/>
                    </a:lnTo>
                    <a:lnTo>
                      <a:pt x="737" y="258"/>
                    </a:lnTo>
                    <a:lnTo>
                      <a:pt x="758" y="297"/>
                    </a:lnTo>
                    <a:lnTo>
                      <a:pt x="772" y="334"/>
                    </a:lnTo>
                    <a:lnTo>
                      <a:pt x="721" y="386"/>
                    </a:lnTo>
                    <a:lnTo>
                      <a:pt x="731" y="417"/>
                    </a:lnTo>
                    <a:lnTo>
                      <a:pt x="695" y="434"/>
                    </a:lnTo>
                    <a:lnTo>
                      <a:pt x="676" y="412"/>
                    </a:lnTo>
                    <a:lnTo>
                      <a:pt x="637" y="473"/>
                    </a:lnTo>
                    <a:lnTo>
                      <a:pt x="621" y="503"/>
                    </a:lnTo>
                    <a:lnTo>
                      <a:pt x="590" y="503"/>
                    </a:lnTo>
                    <a:lnTo>
                      <a:pt x="497" y="529"/>
                    </a:lnTo>
                    <a:lnTo>
                      <a:pt x="490" y="560"/>
                    </a:lnTo>
                    <a:lnTo>
                      <a:pt x="526" y="597"/>
                    </a:lnTo>
                    <a:lnTo>
                      <a:pt x="502" y="619"/>
                    </a:lnTo>
                    <a:lnTo>
                      <a:pt x="491" y="591"/>
                    </a:lnTo>
                    <a:lnTo>
                      <a:pt x="468" y="565"/>
                    </a:lnTo>
                    <a:lnTo>
                      <a:pt x="425" y="543"/>
                    </a:lnTo>
                    <a:lnTo>
                      <a:pt x="394" y="557"/>
                    </a:lnTo>
                    <a:lnTo>
                      <a:pt x="360" y="576"/>
                    </a:lnTo>
                    <a:lnTo>
                      <a:pt x="328" y="570"/>
                    </a:lnTo>
                    <a:lnTo>
                      <a:pt x="301" y="562"/>
                    </a:lnTo>
                    <a:lnTo>
                      <a:pt x="261" y="556"/>
                    </a:lnTo>
                    <a:lnTo>
                      <a:pt x="249" y="529"/>
                    </a:lnTo>
                    <a:lnTo>
                      <a:pt x="236" y="493"/>
                    </a:lnTo>
                    <a:lnTo>
                      <a:pt x="214" y="470"/>
                    </a:lnTo>
                    <a:lnTo>
                      <a:pt x="184" y="477"/>
                    </a:lnTo>
                    <a:lnTo>
                      <a:pt x="161" y="516"/>
                    </a:lnTo>
                    <a:lnTo>
                      <a:pt x="135" y="530"/>
                    </a:lnTo>
                    <a:lnTo>
                      <a:pt x="111" y="465"/>
                    </a:lnTo>
                    <a:lnTo>
                      <a:pt x="102" y="437"/>
                    </a:lnTo>
                    <a:lnTo>
                      <a:pt x="95" y="408"/>
                    </a:lnTo>
                    <a:lnTo>
                      <a:pt x="90" y="379"/>
                    </a:lnTo>
                    <a:lnTo>
                      <a:pt x="80" y="351"/>
                    </a:lnTo>
                    <a:lnTo>
                      <a:pt x="72" y="299"/>
                    </a:lnTo>
                    <a:lnTo>
                      <a:pt x="51" y="256"/>
                    </a:lnTo>
                    <a:lnTo>
                      <a:pt x="40" y="200"/>
                    </a:lnTo>
                    <a:lnTo>
                      <a:pt x="21" y="139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DEA178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0" name="Freeform 616"/>
              <p:cNvSpPr>
                <a:spLocks/>
              </p:cNvSpPr>
              <p:nvPr/>
            </p:nvSpPr>
            <p:spPr bwMode="auto">
              <a:xfrm>
                <a:off x="4168775" y="5370513"/>
                <a:ext cx="307975" cy="554037"/>
              </a:xfrm>
              <a:custGeom>
                <a:avLst/>
                <a:gdLst>
                  <a:gd name="T0" fmla="*/ 48 w 408"/>
                  <a:gd name="T1" fmla="*/ 62 h 736"/>
                  <a:gd name="T2" fmla="*/ 157 w 408"/>
                  <a:gd name="T3" fmla="*/ 10 h 736"/>
                  <a:gd name="T4" fmla="*/ 243 w 408"/>
                  <a:gd name="T5" fmla="*/ 20 h 736"/>
                  <a:gd name="T6" fmla="*/ 334 w 408"/>
                  <a:gd name="T7" fmla="*/ 0 h 736"/>
                  <a:gd name="T8" fmla="*/ 344 w 408"/>
                  <a:gd name="T9" fmla="*/ 40 h 736"/>
                  <a:gd name="T10" fmla="*/ 383 w 408"/>
                  <a:gd name="T11" fmla="*/ 96 h 736"/>
                  <a:gd name="T12" fmla="*/ 346 w 408"/>
                  <a:gd name="T13" fmla="*/ 209 h 736"/>
                  <a:gd name="T14" fmla="*/ 323 w 408"/>
                  <a:gd name="T15" fmla="*/ 250 h 736"/>
                  <a:gd name="T16" fmla="*/ 334 w 408"/>
                  <a:gd name="T17" fmla="*/ 302 h 736"/>
                  <a:gd name="T18" fmla="*/ 340 w 408"/>
                  <a:gd name="T19" fmla="*/ 330 h 736"/>
                  <a:gd name="T20" fmla="*/ 321 w 408"/>
                  <a:gd name="T21" fmla="*/ 378 h 736"/>
                  <a:gd name="T22" fmla="*/ 329 w 408"/>
                  <a:gd name="T23" fmla="*/ 401 h 736"/>
                  <a:gd name="T24" fmla="*/ 360 w 408"/>
                  <a:gd name="T25" fmla="*/ 403 h 736"/>
                  <a:gd name="T26" fmla="*/ 378 w 408"/>
                  <a:gd name="T27" fmla="*/ 415 h 736"/>
                  <a:gd name="T28" fmla="*/ 355 w 408"/>
                  <a:gd name="T29" fmla="*/ 431 h 736"/>
                  <a:gd name="T30" fmla="*/ 361 w 408"/>
                  <a:gd name="T31" fmla="*/ 458 h 736"/>
                  <a:gd name="T32" fmla="*/ 337 w 408"/>
                  <a:gd name="T33" fmla="*/ 496 h 736"/>
                  <a:gd name="T34" fmla="*/ 335 w 408"/>
                  <a:gd name="T35" fmla="*/ 537 h 736"/>
                  <a:gd name="T36" fmla="*/ 330 w 408"/>
                  <a:gd name="T37" fmla="*/ 601 h 736"/>
                  <a:gd name="T38" fmla="*/ 354 w 408"/>
                  <a:gd name="T39" fmla="*/ 644 h 736"/>
                  <a:gd name="T40" fmla="*/ 353 w 408"/>
                  <a:gd name="T41" fmla="*/ 663 h 736"/>
                  <a:gd name="T42" fmla="*/ 307 w 408"/>
                  <a:gd name="T43" fmla="*/ 712 h 736"/>
                  <a:gd name="T44" fmla="*/ 274 w 408"/>
                  <a:gd name="T45" fmla="*/ 715 h 736"/>
                  <a:gd name="T46" fmla="*/ 277 w 408"/>
                  <a:gd name="T47" fmla="*/ 680 h 736"/>
                  <a:gd name="T48" fmla="*/ 236 w 408"/>
                  <a:gd name="T49" fmla="*/ 666 h 736"/>
                  <a:gd name="T50" fmla="*/ 190 w 408"/>
                  <a:gd name="T51" fmla="*/ 671 h 736"/>
                  <a:gd name="T52" fmla="*/ 176 w 408"/>
                  <a:gd name="T53" fmla="*/ 659 h 736"/>
                  <a:gd name="T54" fmla="*/ 158 w 408"/>
                  <a:gd name="T55" fmla="*/ 599 h 736"/>
                  <a:gd name="T56" fmla="*/ 125 w 408"/>
                  <a:gd name="T57" fmla="*/ 530 h 736"/>
                  <a:gd name="T58" fmla="*/ 163 w 408"/>
                  <a:gd name="T59" fmla="*/ 498 h 736"/>
                  <a:gd name="T60" fmla="*/ 113 w 408"/>
                  <a:gd name="T61" fmla="*/ 443 h 736"/>
                  <a:gd name="T62" fmla="*/ 49 w 408"/>
                  <a:gd name="T63" fmla="*/ 379 h 736"/>
                  <a:gd name="T64" fmla="*/ 13 w 408"/>
                  <a:gd name="T65" fmla="*/ 313 h 736"/>
                  <a:gd name="T66" fmla="*/ 17 w 408"/>
                  <a:gd name="T67" fmla="*/ 257 h 736"/>
                  <a:gd name="T68" fmla="*/ 0 w 408"/>
                  <a:gd name="T69" fmla="*/ 87 h 7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08"/>
                  <a:gd name="T106" fmla="*/ 0 h 736"/>
                  <a:gd name="T107" fmla="*/ 408 w 408"/>
                  <a:gd name="T108" fmla="*/ 736 h 7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08" h="736">
                    <a:moveTo>
                      <a:pt x="0" y="87"/>
                    </a:moveTo>
                    <a:lnTo>
                      <a:pt x="48" y="62"/>
                    </a:lnTo>
                    <a:lnTo>
                      <a:pt x="78" y="76"/>
                    </a:lnTo>
                    <a:lnTo>
                      <a:pt x="157" y="10"/>
                    </a:lnTo>
                    <a:lnTo>
                      <a:pt x="199" y="20"/>
                    </a:lnTo>
                    <a:lnTo>
                      <a:pt x="243" y="20"/>
                    </a:lnTo>
                    <a:lnTo>
                      <a:pt x="276" y="37"/>
                    </a:lnTo>
                    <a:lnTo>
                      <a:pt x="334" y="0"/>
                    </a:lnTo>
                    <a:lnTo>
                      <a:pt x="355" y="10"/>
                    </a:lnTo>
                    <a:lnTo>
                      <a:pt x="344" y="40"/>
                    </a:lnTo>
                    <a:lnTo>
                      <a:pt x="355" y="81"/>
                    </a:lnTo>
                    <a:lnTo>
                      <a:pt x="383" y="96"/>
                    </a:lnTo>
                    <a:lnTo>
                      <a:pt x="408" y="163"/>
                    </a:lnTo>
                    <a:lnTo>
                      <a:pt x="346" y="209"/>
                    </a:lnTo>
                    <a:lnTo>
                      <a:pt x="324" y="236"/>
                    </a:lnTo>
                    <a:lnTo>
                      <a:pt x="323" y="250"/>
                    </a:lnTo>
                    <a:lnTo>
                      <a:pt x="341" y="271"/>
                    </a:lnTo>
                    <a:lnTo>
                      <a:pt x="334" y="302"/>
                    </a:lnTo>
                    <a:lnTo>
                      <a:pt x="346" y="319"/>
                    </a:lnTo>
                    <a:lnTo>
                      <a:pt x="340" y="330"/>
                    </a:lnTo>
                    <a:lnTo>
                      <a:pt x="330" y="331"/>
                    </a:lnTo>
                    <a:lnTo>
                      <a:pt x="321" y="378"/>
                    </a:lnTo>
                    <a:lnTo>
                      <a:pt x="300" y="376"/>
                    </a:lnTo>
                    <a:lnTo>
                      <a:pt x="329" y="401"/>
                    </a:lnTo>
                    <a:lnTo>
                      <a:pt x="344" y="383"/>
                    </a:lnTo>
                    <a:lnTo>
                      <a:pt x="360" y="403"/>
                    </a:lnTo>
                    <a:lnTo>
                      <a:pt x="366" y="398"/>
                    </a:lnTo>
                    <a:lnTo>
                      <a:pt x="378" y="415"/>
                    </a:lnTo>
                    <a:lnTo>
                      <a:pt x="372" y="426"/>
                    </a:lnTo>
                    <a:lnTo>
                      <a:pt x="355" y="431"/>
                    </a:lnTo>
                    <a:lnTo>
                      <a:pt x="355" y="459"/>
                    </a:lnTo>
                    <a:lnTo>
                      <a:pt x="361" y="458"/>
                    </a:lnTo>
                    <a:lnTo>
                      <a:pt x="370" y="479"/>
                    </a:lnTo>
                    <a:lnTo>
                      <a:pt x="337" y="496"/>
                    </a:lnTo>
                    <a:lnTo>
                      <a:pt x="326" y="550"/>
                    </a:lnTo>
                    <a:lnTo>
                      <a:pt x="335" y="537"/>
                    </a:lnTo>
                    <a:lnTo>
                      <a:pt x="350" y="561"/>
                    </a:lnTo>
                    <a:lnTo>
                      <a:pt x="330" y="601"/>
                    </a:lnTo>
                    <a:lnTo>
                      <a:pt x="363" y="629"/>
                    </a:lnTo>
                    <a:lnTo>
                      <a:pt x="354" y="644"/>
                    </a:lnTo>
                    <a:lnTo>
                      <a:pt x="344" y="649"/>
                    </a:lnTo>
                    <a:lnTo>
                      <a:pt x="353" y="663"/>
                    </a:lnTo>
                    <a:lnTo>
                      <a:pt x="311" y="694"/>
                    </a:lnTo>
                    <a:lnTo>
                      <a:pt x="307" y="712"/>
                    </a:lnTo>
                    <a:lnTo>
                      <a:pt x="272" y="736"/>
                    </a:lnTo>
                    <a:lnTo>
                      <a:pt x="274" y="715"/>
                    </a:lnTo>
                    <a:lnTo>
                      <a:pt x="285" y="697"/>
                    </a:lnTo>
                    <a:lnTo>
                      <a:pt x="277" y="680"/>
                    </a:lnTo>
                    <a:lnTo>
                      <a:pt x="258" y="696"/>
                    </a:lnTo>
                    <a:lnTo>
                      <a:pt x="236" y="666"/>
                    </a:lnTo>
                    <a:lnTo>
                      <a:pt x="220" y="679"/>
                    </a:lnTo>
                    <a:lnTo>
                      <a:pt x="190" y="671"/>
                    </a:lnTo>
                    <a:lnTo>
                      <a:pt x="185" y="654"/>
                    </a:lnTo>
                    <a:lnTo>
                      <a:pt x="176" y="659"/>
                    </a:lnTo>
                    <a:lnTo>
                      <a:pt x="172" y="636"/>
                    </a:lnTo>
                    <a:lnTo>
                      <a:pt x="158" y="599"/>
                    </a:lnTo>
                    <a:lnTo>
                      <a:pt x="137" y="560"/>
                    </a:lnTo>
                    <a:lnTo>
                      <a:pt x="125" y="530"/>
                    </a:lnTo>
                    <a:lnTo>
                      <a:pt x="153" y="535"/>
                    </a:lnTo>
                    <a:lnTo>
                      <a:pt x="163" y="498"/>
                    </a:lnTo>
                    <a:lnTo>
                      <a:pt x="132" y="501"/>
                    </a:lnTo>
                    <a:lnTo>
                      <a:pt x="113" y="443"/>
                    </a:lnTo>
                    <a:lnTo>
                      <a:pt x="79" y="401"/>
                    </a:lnTo>
                    <a:lnTo>
                      <a:pt x="49" y="379"/>
                    </a:lnTo>
                    <a:lnTo>
                      <a:pt x="31" y="345"/>
                    </a:lnTo>
                    <a:lnTo>
                      <a:pt x="13" y="313"/>
                    </a:lnTo>
                    <a:lnTo>
                      <a:pt x="27" y="287"/>
                    </a:lnTo>
                    <a:lnTo>
                      <a:pt x="17" y="257"/>
                    </a:lnTo>
                    <a:lnTo>
                      <a:pt x="21" y="189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0DEC5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1" name="Freeform 617"/>
              <p:cNvSpPr>
                <a:spLocks/>
              </p:cNvSpPr>
              <p:nvPr/>
            </p:nvSpPr>
            <p:spPr bwMode="auto">
              <a:xfrm>
                <a:off x="1455738" y="4846638"/>
                <a:ext cx="492125" cy="457200"/>
              </a:xfrm>
              <a:custGeom>
                <a:avLst/>
                <a:gdLst>
                  <a:gd name="T0" fmla="*/ 0 w 660"/>
                  <a:gd name="T1" fmla="*/ 145 h 607"/>
                  <a:gd name="T2" fmla="*/ 6 w 660"/>
                  <a:gd name="T3" fmla="*/ 69 h 607"/>
                  <a:gd name="T4" fmla="*/ 72 w 660"/>
                  <a:gd name="T5" fmla="*/ 15 h 607"/>
                  <a:gd name="T6" fmla="*/ 112 w 660"/>
                  <a:gd name="T7" fmla="*/ 0 h 607"/>
                  <a:gd name="T8" fmla="*/ 136 w 660"/>
                  <a:gd name="T9" fmla="*/ 34 h 607"/>
                  <a:gd name="T10" fmla="*/ 169 w 660"/>
                  <a:gd name="T11" fmla="*/ 50 h 607"/>
                  <a:gd name="T12" fmla="*/ 197 w 660"/>
                  <a:gd name="T13" fmla="*/ 82 h 607"/>
                  <a:gd name="T14" fmla="*/ 224 w 660"/>
                  <a:gd name="T15" fmla="*/ 64 h 607"/>
                  <a:gd name="T16" fmla="*/ 241 w 660"/>
                  <a:gd name="T17" fmla="*/ 105 h 607"/>
                  <a:gd name="T18" fmla="*/ 268 w 660"/>
                  <a:gd name="T19" fmla="*/ 120 h 607"/>
                  <a:gd name="T20" fmla="*/ 331 w 660"/>
                  <a:gd name="T21" fmla="*/ 140 h 607"/>
                  <a:gd name="T22" fmla="*/ 409 w 660"/>
                  <a:gd name="T23" fmla="*/ 163 h 607"/>
                  <a:gd name="T24" fmla="*/ 433 w 660"/>
                  <a:gd name="T25" fmla="*/ 196 h 607"/>
                  <a:gd name="T26" fmla="*/ 486 w 660"/>
                  <a:gd name="T27" fmla="*/ 204 h 607"/>
                  <a:gd name="T28" fmla="*/ 517 w 660"/>
                  <a:gd name="T29" fmla="*/ 207 h 607"/>
                  <a:gd name="T30" fmla="*/ 538 w 660"/>
                  <a:gd name="T31" fmla="*/ 232 h 607"/>
                  <a:gd name="T32" fmla="*/ 547 w 660"/>
                  <a:gd name="T33" fmla="*/ 264 h 607"/>
                  <a:gd name="T34" fmla="*/ 550 w 660"/>
                  <a:gd name="T35" fmla="*/ 296 h 607"/>
                  <a:gd name="T36" fmla="*/ 581 w 660"/>
                  <a:gd name="T37" fmla="*/ 294 h 607"/>
                  <a:gd name="T38" fmla="*/ 598 w 660"/>
                  <a:gd name="T39" fmla="*/ 337 h 607"/>
                  <a:gd name="T40" fmla="*/ 608 w 660"/>
                  <a:gd name="T41" fmla="*/ 374 h 607"/>
                  <a:gd name="T42" fmla="*/ 629 w 660"/>
                  <a:gd name="T43" fmla="*/ 394 h 607"/>
                  <a:gd name="T44" fmla="*/ 640 w 660"/>
                  <a:gd name="T45" fmla="*/ 427 h 607"/>
                  <a:gd name="T46" fmla="*/ 660 w 660"/>
                  <a:gd name="T47" fmla="*/ 473 h 607"/>
                  <a:gd name="T48" fmla="*/ 612 w 660"/>
                  <a:gd name="T49" fmla="*/ 504 h 607"/>
                  <a:gd name="T50" fmla="*/ 579 w 660"/>
                  <a:gd name="T51" fmla="*/ 500 h 607"/>
                  <a:gd name="T52" fmla="*/ 535 w 660"/>
                  <a:gd name="T53" fmla="*/ 503 h 607"/>
                  <a:gd name="T54" fmla="*/ 498 w 660"/>
                  <a:gd name="T55" fmla="*/ 503 h 607"/>
                  <a:gd name="T56" fmla="*/ 433 w 660"/>
                  <a:gd name="T57" fmla="*/ 531 h 607"/>
                  <a:gd name="T58" fmla="*/ 392 w 660"/>
                  <a:gd name="T59" fmla="*/ 590 h 607"/>
                  <a:gd name="T60" fmla="*/ 338 w 660"/>
                  <a:gd name="T61" fmla="*/ 607 h 607"/>
                  <a:gd name="T62" fmla="*/ 321 w 660"/>
                  <a:gd name="T63" fmla="*/ 506 h 607"/>
                  <a:gd name="T64" fmla="*/ 295 w 660"/>
                  <a:gd name="T65" fmla="*/ 488 h 607"/>
                  <a:gd name="T66" fmla="*/ 264 w 660"/>
                  <a:gd name="T67" fmla="*/ 479 h 607"/>
                  <a:gd name="T68" fmla="*/ 248 w 660"/>
                  <a:gd name="T69" fmla="*/ 451 h 607"/>
                  <a:gd name="T70" fmla="*/ 249 w 660"/>
                  <a:gd name="T71" fmla="*/ 412 h 607"/>
                  <a:gd name="T72" fmla="*/ 210 w 660"/>
                  <a:gd name="T73" fmla="*/ 405 h 607"/>
                  <a:gd name="T74" fmla="*/ 185 w 660"/>
                  <a:gd name="T75" fmla="*/ 369 h 607"/>
                  <a:gd name="T76" fmla="*/ 144 w 660"/>
                  <a:gd name="T77" fmla="*/ 352 h 607"/>
                  <a:gd name="T78" fmla="*/ 152 w 660"/>
                  <a:gd name="T79" fmla="*/ 271 h 607"/>
                  <a:gd name="T80" fmla="*/ 120 w 660"/>
                  <a:gd name="T81" fmla="*/ 248 h 607"/>
                  <a:gd name="T82" fmla="*/ 97 w 660"/>
                  <a:gd name="T83" fmla="*/ 222 h 607"/>
                  <a:gd name="T84" fmla="*/ 64 w 660"/>
                  <a:gd name="T85" fmla="*/ 213 h 607"/>
                  <a:gd name="T86" fmla="*/ 23 w 660"/>
                  <a:gd name="T87" fmla="*/ 199 h 607"/>
                  <a:gd name="T88" fmla="*/ 0 w 660"/>
                  <a:gd name="T89" fmla="*/ 145 h 60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60"/>
                  <a:gd name="T136" fmla="*/ 0 h 607"/>
                  <a:gd name="T137" fmla="*/ 660 w 660"/>
                  <a:gd name="T138" fmla="*/ 607 h 60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60" h="607">
                    <a:moveTo>
                      <a:pt x="0" y="145"/>
                    </a:moveTo>
                    <a:lnTo>
                      <a:pt x="6" y="69"/>
                    </a:lnTo>
                    <a:lnTo>
                      <a:pt x="72" y="15"/>
                    </a:lnTo>
                    <a:lnTo>
                      <a:pt x="112" y="0"/>
                    </a:lnTo>
                    <a:lnTo>
                      <a:pt x="136" y="34"/>
                    </a:lnTo>
                    <a:lnTo>
                      <a:pt x="169" y="50"/>
                    </a:lnTo>
                    <a:lnTo>
                      <a:pt x="197" y="82"/>
                    </a:lnTo>
                    <a:lnTo>
                      <a:pt x="224" y="64"/>
                    </a:lnTo>
                    <a:lnTo>
                      <a:pt x="241" y="105"/>
                    </a:lnTo>
                    <a:lnTo>
                      <a:pt x="268" y="120"/>
                    </a:lnTo>
                    <a:lnTo>
                      <a:pt x="331" y="140"/>
                    </a:lnTo>
                    <a:lnTo>
                      <a:pt x="409" y="163"/>
                    </a:lnTo>
                    <a:lnTo>
                      <a:pt x="433" y="196"/>
                    </a:lnTo>
                    <a:lnTo>
                      <a:pt x="486" y="204"/>
                    </a:lnTo>
                    <a:lnTo>
                      <a:pt x="517" y="207"/>
                    </a:lnTo>
                    <a:lnTo>
                      <a:pt x="538" y="232"/>
                    </a:lnTo>
                    <a:lnTo>
                      <a:pt x="547" y="264"/>
                    </a:lnTo>
                    <a:lnTo>
                      <a:pt x="550" y="296"/>
                    </a:lnTo>
                    <a:lnTo>
                      <a:pt x="581" y="294"/>
                    </a:lnTo>
                    <a:lnTo>
                      <a:pt x="598" y="337"/>
                    </a:lnTo>
                    <a:lnTo>
                      <a:pt x="608" y="374"/>
                    </a:lnTo>
                    <a:lnTo>
                      <a:pt x="629" y="394"/>
                    </a:lnTo>
                    <a:lnTo>
                      <a:pt x="640" y="427"/>
                    </a:lnTo>
                    <a:lnTo>
                      <a:pt x="660" y="473"/>
                    </a:lnTo>
                    <a:lnTo>
                      <a:pt x="612" y="504"/>
                    </a:lnTo>
                    <a:lnTo>
                      <a:pt x="579" y="500"/>
                    </a:lnTo>
                    <a:lnTo>
                      <a:pt x="535" y="503"/>
                    </a:lnTo>
                    <a:lnTo>
                      <a:pt x="498" y="503"/>
                    </a:lnTo>
                    <a:lnTo>
                      <a:pt x="433" y="531"/>
                    </a:lnTo>
                    <a:lnTo>
                      <a:pt x="392" y="590"/>
                    </a:lnTo>
                    <a:lnTo>
                      <a:pt x="338" y="607"/>
                    </a:lnTo>
                    <a:lnTo>
                      <a:pt x="321" y="506"/>
                    </a:lnTo>
                    <a:lnTo>
                      <a:pt x="295" y="488"/>
                    </a:lnTo>
                    <a:lnTo>
                      <a:pt x="264" y="479"/>
                    </a:lnTo>
                    <a:lnTo>
                      <a:pt x="248" y="451"/>
                    </a:lnTo>
                    <a:lnTo>
                      <a:pt x="249" y="412"/>
                    </a:lnTo>
                    <a:lnTo>
                      <a:pt x="210" y="405"/>
                    </a:lnTo>
                    <a:lnTo>
                      <a:pt x="185" y="369"/>
                    </a:lnTo>
                    <a:lnTo>
                      <a:pt x="144" y="352"/>
                    </a:lnTo>
                    <a:lnTo>
                      <a:pt x="152" y="271"/>
                    </a:lnTo>
                    <a:lnTo>
                      <a:pt x="120" y="248"/>
                    </a:lnTo>
                    <a:lnTo>
                      <a:pt x="97" y="222"/>
                    </a:lnTo>
                    <a:lnTo>
                      <a:pt x="64" y="213"/>
                    </a:lnTo>
                    <a:lnTo>
                      <a:pt x="23" y="199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DEA178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2" name="Freeform 618"/>
              <p:cNvSpPr>
                <a:spLocks/>
              </p:cNvSpPr>
              <p:nvPr/>
            </p:nvSpPr>
            <p:spPr bwMode="auto">
              <a:xfrm>
                <a:off x="1858963" y="4899025"/>
                <a:ext cx="319087" cy="300038"/>
              </a:xfrm>
              <a:custGeom>
                <a:avLst/>
                <a:gdLst>
                  <a:gd name="T0" fmla="*/ 0 w 419"/>
                  <a:gd name="T1" fmla="*/ 161 h 402"/>
                  <a:gd name="T2" fmla="*/ 26 w 419"/>
                  <a:gd name="T3" fmla="*/ 145 h 402"/>
                  <a:gd name="T4" fmla="*/ 11 w 419"/>
                  <a:gd name="T5" fmla="*/ 110 h 402"/>
                  <a:gd name="T6" fmla="*/ 6 w 419"/>
                  <a:gd name="T7" fmla="*/ 72 h 402"/>
                  <a:gd name="T8" fmla="*/ 21 w 419"/>
                  <a:gd name="T9" fmla="*/ 44 h 402"/>
                  <a:gd name="T10" fmla="*/ 49 w 419"/>
                  <a:gd name="T11" fmla="*/ 61 h 402"/>
                  <a:gd name="T12" fmla="*/ 70 w 419"/>
                  <a:gd name="T13" fmla="*/ 36 h 402"/>
                  <a:gd name="T14" fmla="*/ 116 w 419"/>
                  <a:gd name="T15" fmla="*/ 53 h 402"/>
                  <a:gd name="T16" fmla="*/ 155 w 419"/>
                  <a:gd name="T17" fmla="*/ 49 h 402"/>
                  <a:gd name="T18" fmla="*/ 178 w 419"/>
                  <a:gd name="T19" fmla="*/ 70 h 402"/>
                  <a:gd name="T20" fmla="*/ 206 w 419"/>
                  <a:gd name="T21" fmla="*/ 85 h 402"/>
                  <a:gd name="T22" fmla="*/ 233 w 419"/>
                  <a:gd name="T23" fmla="*/ 68 h 402"/>
                  <a:gd name="T24" fmla="*/ 263 w 419"/>
                  <a:gd name="T25" fmla="*/ 0 h 402"/>
                  <a:gd name="T26" fmla="*/ 279 w 419"/>
                  <a:gd name="T27" fmla="*/ 43 h 402"/>
                  <a:gd name="T28" fmla="*/ 306 w 419"/>
                  <a:gd name="T29" fmla="*/ 36 h 402"/>
                  <a:gd name="T30" fmla="*/ 364 w 419"/>
                  <a:gd name="T31" fmla="*/ 38 h 402"/>
                  <a:gd name="T32" fmla="*/ 393 w 419"/>
                  <a:gd name="T33" fmla="*/ 74 h 402"/>
                  <a:gd name="T34" fmla="*/ 419 w 419"/>
                  <a:gd name="T35" fmla="*/ 99 h 402"/>
                  <a:gd name="T36" fmla="*/ 402 w 419"/>
                  <a:gd name="T37" fmla="*/ 136 h 402"/>
                  <a:gd name="T38" fmla="*/ 374 w 419"/>
                  <a:gd name="T39" fmla="*/ 189 h 402"/>
                  <a:gd name="T40" fmla="*/ 343 w 419"/>
                  <a:gd name="T41" fmla="*/ 217 h 402"/>
                  <a:gd name="T42" fmla="*/ 330 w 419"/>
                  <a:gd name="T43" fmla="*/ 239 h 402"/>
                  <a:gd name="T44" fmla="*/ 313 w 419"/>
                  <a:gd name="T45" fmla="*/ 264 h 402"/>
                  <a:gd name="T46" fmla="*/ 284 w 419"/>
                  <a:gd name="T47" fmla="*/ 281 h 402"/>
                  <a:gd name="T48" fmla="*/ 249 w 419"/>
                  <a:gd name="T49" fmla="*/ 308 h 402"/>
                  <a:gd name="T50" fmla="*/ 212 w 419"/>
                  <a:gd name="T51" fmla="*/ 340 h 402"/>
                  <a:gd name="T52" fmla="*/ 188 w 419"/>
                  <a:gd name="T53" fmla="*/ 372 h 402"/>
                  <a:gd name="T54" fmla="*/ 155 w 419"/>
                  <a:gd name="T55" fmla="*/ 382 h 402"/>
                  <a:gd name="T56" fmla="*/ 132 w 419"/>
                  <a:gd name="T57" fmla="*/ 394 h 402"/>
                  <a:gd name="T58" fmla="*/ 122 w 419"/>
                  <a:gd name="T59" fmla="*/ 402 h 402"/>
                  <a:gd name="T60" fmla="*/ 102 w 419"/>
                  <a:gd name="T61" fmla="*/ 356 h 402"/>
                  <a:gd name="T62" fmla="*/ 91 w 419"/>
                  <a:gd name="T63" fmla="*/ 323 h 402"/>
                  <a:gd name="T64" fmla="*/ 70 w 419"/>
                  <a:gd name="T65" fmla="*/ 303 h 402"/>
                  <a:gd name="T66" fmla="*/ 60 w 419"/>
                  <a:gd name="T67" fmla="*/ 266 h 402"/>
                  <a:gd name="T68" fmla="*/ 43 w 419"/>
                  <a:gd name="T69" fmla="*/ 223 h 402"/>
                  <a:gd name="T70" fmla="*/ 12 w 419"/>
                  <a:gd name="T71" fmla="*/ 225 h 402"/>
                  <a:gd name="T72" fmla="*/ 9 w 419"/>
                  <a:gd name="T73" fmla="*/ 193 h 402"/>
                  <a:gd name="T74" fmla="*/ 0 w 419"/>
                  <a:gd name="T75" fmla="*/ 161 h 40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19"/>
                  <a:gd name="T115" fmla="*/ 0 h 402"/>
                  <a:gd name="T116" fmla="*/ 419 w 419"/>
                  <a:gd name="T117" fmla="*/ 402 h 40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19" h="402">
                    <a:moveTo>
                      <a:pt x="0" y="161"/>
                    </a:moveTo>
                    <a:lnTo>
                      <a:pt x="26" y="145"/>
                    </a:lnTo>
                    <a:lnTo>
                      <a:pt x="11" y="110"/>
                    </a:lnTo>
                    <a:lnTo>
                      <a:pt x="6" y="72"/>
                    </a:lnTo>
                    <a:lnTo>
                      <a:pt x="21" y="44"/>
                    </a:lnTo>
                    <a:lnTo>
                      <a:pt x="49" y="61"/>
                    </a:lnTo>
                    <a:lnTo>
                      <a:pt x="70" y="36"/>
                    </a:lnTo>
                    <a:lnTo>
                      <a:pt x="116" y="53"/>
                    </a:lnTo>
                    <a:lnTo>
                      <a:pt x="155" y="49"/>
                    </a:lnTo>
                    <a:lnTo>
                      <a:pt x="178" y="70"/>
                    </a:lnTo>
                    <a:lnTo>
                      <a:pt x="206" y="85"/>
                    </a:lnTo>
                    <a:lnTo>
                      <a:pt x="233" y="68"/>
                    </a:lnTo>
                    <a:lnTo>
                      <a:pt x="263" y="0"/>
                    </a:lnTo>
                    <a:lnTo>
                      <a:pt x="279" y="43"/>
                    </a:lnTo>
                    <a:lnTo>
                      <a:pt x="306" y="36"/>
                    </a:lnTo>
                    <a:lnTo>
                      <a:pt x="364" y="38"/>
                    </a:lnTo>
                    <a:lnTo>
                      <a:pt x="393" y="74"/>
                    </a:lnTo>
                    <a:lnTo>
                      <a:pt x="419" y="99"/>
                    </a:lnTo>
                    <a:lnTo>
                      <a:pt x="402" y="136"/>
                    </a:lnTo>
                    <a:lnTo>
                      <a:pt x="374" y="189"/>
                    </a:lnTo>
                    <a:lnTo>
                      <a:pt x="343" y="217"/>
                    </a:lnTo>
                    <a:lnTo>
                      <a:pt x="330" y="239"/>
                    </a:lnTo>
                    <a:lnTo>
                      <a:pt x="313" y="264"/>
                    </a:lnTo>
                    <a:lnTo>
                      <a:pt x="284" y="281"/>
                    </a:lnTo>
                    <a:lnTo>
                      <a:pt x="249" y="308"/>
                    </a:lnTo>
                    <a:lnTo>
                      <a:pt x="212" y="340"/>
                    </a:lnTo>
                    <a:lnTo>
                      <a:pt x="188" y="372"/>
                    </a:lnTo>
                    <a:lnTo>
                      <a:pt x="155" y="382"/>
                    </a:lnTo>
                    <a:lnTo>
                      <a:pt x="132" y="394"/>
                    </a:lnTo>
                    <a:lnTo>
                      <a:pt x="122" y="402"/>
                    </a:lnTo>
                    <a:lnTo>
                      <a:pt x="102" y="356"/>
                    </a:lnTo>
                    <a:lnTo>
                      <a:pt x="91" y="323"/>
                    </a:lnTo>
                    <a:lnTo>
                      <a:pt x="70" y="303"/>
                    </a:lnTo>
                    <a:lnTo>
                      <a:pt x="60" y="266"/>
                    </a:lnTo>
                    <a:lnTo>
                      <a:pt x="43" y="223"/>
                    </a:lnTo>
                    <a:lnTo>
                      <a:pt x="12" y="225"/>
                    </a:lnTo>
                    <a:lnTo>
                      <a:pt x="9" y="193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F0DEC5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3" name="Freeform 619"/>
              <p:cNvSpPr>
                <a:spLocks/>
              </p:cNvSpPr>
              <p:nvPr/>
            </p:nvSpPr>
            <p:spPr bwMode="auto">
              <a:xfrm>
                <a:off x="1957388" y="4972050"/>
                <a:ext cx="649287" cy="657225"/>
              </a:xfrm>
              <a:custGeom>
                <a:avLst/>
                <a:gdLst>
                  <a:gd name="T0" fmla="*/ 23 w 864"/>
                  <a:gd name="T1" fmla="*/ 283 h 874"/>
                  <a:gd name="T2" fmla="*/ 80 w 864"/>
                  <a:gd name="T3" fmla="*/ 241 h 874"/>
                  <a:gd name="T4" fmla="*/ 152 w 864"/>
                  <a:gd name="T5" fmla="*/ 182 h 874"/>
                  <a:gd name="T6" fmla="*/ 198 w 864"/>
                  <a:gd name="T7" fmla="*/ 140 h 874"/>
                  <a:gd name="T8" fmla="*/ 242 w 864"/>
                  <a:gd name="T9" fmla="*/ 90 h 874"/>
                  <a:gd name="T10" fmla="*/ 287 w 864"/>
                  <a:gd name="T11" fmla="*/ 0 h 874"/>
                  <a:gd name="T12" fmla="*/ 313 w 864"/>
                  <a:gd name="T13" fmla="*/ 91 h 874"/>
                  <a:gd name="T14" fmla="*/ 367 w 864"/>
                  <a:gd name="T15" fmla="*/ 89 h 874"/>
                  <a:gd name="T16" fmla="*/ 376 w 864"/>
                  <a:gd name="T17" fmla="*/ 218 h 874"/>
                  <a:gd name="T18" fmla="*/ 415 w 864"/>
                  <a:gd name="T19" fmla="*/ 259 h 874"/>
                  <a:gd name="T20" fmla="*/ 444 w 864"/>
                  <a:gd name="T21" fmla="*/ 332 h 874"/>
                  <a:gd name="T22" fmla="*/ 432 w 864"/>
                  <a:gd name="T23" fmla="*/ 376 h 874"/>
                  <a:gd name="T24" fmla="*/ 438 w 864"/>
                  <a:gd name="T25" fmla="*/ 425 h 874"/>
                  <a:gd name="T26" fmla="*/ 499 w 864"/>
                  <a:gd name="T27" fmla="*/ 428 h 874"/>
                  <a:gd name="T28" fmla="*/ 495 w 864"/>
                  <a:gd name="T29" fmla="*/ 493 h 874"/>
                  <a:gd name="T30" fmla="*/ 471 w 864"/>
                  <a:gd name="T31" fmla="*/ 566 h 874"/>
                  <a:gd name="T32" fmla="*/ 500 w 864"/>
                  <a:gd name="T33" fmla="*/ 577 h 874"/>
                  <a:gd name="T34" fmla="*/ 567 w 864"/>
                  <a:gd name="T35" fmla="*/ 570 h 874"/>
                  <a:gd name="T36" fmla="*/ 641 w 864"/>
                  <a:gd name="T37" fmla="*/ 604 h 874"/>
                  <a:gd name="T38" fmla="*/ 678 w 864"/>
                  <a:gd name="T39" fmla="*/ 554 h 874"/>
                  <a:gd name="T40" fmla="*/ 763 w 864"/>
                  <a:gd name="T41" fmla="*/ 614 h 874"/>
                  <a:gd name="T42" fmla="*/ 782 w 864"/>
                  <a:gd name="T43" fmla="*/ 654 h 874"/>
                  <a:gd name="T44" fmla="*/ 843 w 864"/>
                  <a:gd name="T45" fmla="*/ 774 h 874"/>
                  <a:gd name="T46" fmla="*/ 845 w 864"/>
                  <a:gd name="T47" fmla="*/ 837 h 874"/>
                  <a:gd name="T48" fmla="*/ 754 w 864"/>
                  <a:gd name="T49" fmla="*/ 864 h 874"/>
                  <a:gd name="T50" fmla="*/ 705 w 864"/>
                  <a:gd name="T51" fmla="*/ 805 h 874"/>
                  <a:gd name="T52" fmla="*/ 637 w 864"/>
                  <a:gd name="T53" fmla="*/ 830 h 874"/>
                  <a:gd name="T54" fmla="*/ 591 w 864"/>
                  <a:gd name="T55" fmla="*/ 780 h 874"/>
                  <a:gd name="T56" fmla="*/ 583 w 864"/>
                  <a:gd name="T57" fmla="*/ 703 h 874"/>
                  <a:gd name="T58" fmla="*/ 517 w 864"/>
                  <a:gd name="T59" fmla="*/ 706 h 874"/>
                  <a:gd name="T60" fmla="*/ 467 w 864"/>
                  <a:gd name="T61" fmla="*/ 660 h 874"/>
                  <a:gd name="T62" fmla="*/ 383 w 864"/>
                  <a:gd name="T63" fmla="*/ 647 h 874"/>
                  <a:gd name="T64" fmla="*/ 330 w 864"/>
                  <a:gd name="T65" fmla="*/ 680 h 874"/>
                  <a:gd name="T66" fmla="*/ 287 w 864"/>
                  <a:gd name="T67" fmla="*/ 625 h 874"/>
                  <a:gd name="T68" fmla="*/ 263 w 864"/>
                  <a:gd name="T69" fmla="*/ 562 h 874"/>
                  <a:gd name="T70" fmla="*/ 229 w 864"/>
                  <a:gd name="T71" fmla="*/ 630 h 874"/>
                  <a:gd name="T72" fmla="*/ 226 w 864"/>
                  <a:gd name="T73" fmla="*/ 555 h 874"/>
                  <a:gd name="T74" fmla="*/ 193 w 864"/>
                  <a:gd name="T75" fmla="*/ 496 h 874"/>
                  <a:gd name="T76" fmla="*/ 126 w 864"/>
                  <a:gd name="T77" fmla="*/ 422 h 874"/>
                  <a:gd name="T78" fmla="*/ 70 w 864"/>
                  <a:gd name="T79" fmla="*/ 370 h 874"/>
                  <a:gd name="T80" fmla="*/ 24 w 864"/>
                  <a:gd name="T81" fmla="*/ 328 h 87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64"/>
                  <a:gd name="T124" fmla="*/ 0 h 874"/>
                  <a:gd name="T125" fmla="*/ 864 w 864"/>
                  <a:gd name="T126" fmla="*/ 874 h 87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64" h="874">
                    <a:moveTo>
                      <a:pt x="0" y="295"/>
                    </a:moveTo>
                    <a:lnTo>
                      <a:pt x="23" y="283"/>
                    </a:lnTo>
                    <a:lnTo>
                      <a:pt x="56" y="273"/>
                    </a:lnTo>
                    <a:lnTo>
                      <a:pt x="80" y="241"/>
                    </a:lnTo>
                    <a:lnTo>
                      <a:pt x="117" y="209"/>
                    </a:lnTo>
                    <a:lnTo>
                      <a:pt x="152" y="182"/>
                    </a:lnTo>
                    <a:lnTo>
                      <a:pt x="181" y="165"/>
                    </a:lnTo>
                    <a:lnTo>
                      <a:pt x="198" y="140"/>
                    </a:lnTo>
                    <a:lnTo>
                      <a:pt x="211" y="118"/>
                    </a:lnTo>
                    <a:lnTo>
                      <a:pt x="242" y="90"/>
                    </a:lnTo>
                    <a:lnTo>
                      <a:pt x="270" y="37"/>
                    </a:lnTo>
                    <a:lnTo>
                      <a:pt x="287" y="0"/>
                    </a:lnTo>
                    <a:lnTo>
                      <a:pt x="333" y="61"/>
                    </a:lnTo>
                    <a:lnTo>
                      <a:pt x="313" y="91"/>
                    </a:lnTo>
                    <a:lnTo>
                      <a:pt x="334" y="112"/>
                    </a:lnTo>
                    <a:lnTo>
                      <a:pt x="367" y="89"/>
                    </a:lnTo>
                    <a:lnTo>
                      <a:pt x="376" y="173"/>
                    </a:lnTo>
                    <a:lnTo>
                      <a:pt x="376" y="218"/>
                    </a:lnTo>
                    <a:lnTo>
                      <a:pt x="400" y="233"/>
                    </a:lnTo>
                    <a:lnTo>
                      <a:pt x="415" y="259"/>
                    </a:lnTo>
                    <a:lnTo>
                      <a:pt x="419" y="290"/>
                    </a:lnTo>
                    <a:lnTo>
                      <a:pt x="444" y="332"/>
                    </a:lnTo>
                    <a:lnTo>
                      <a:pt x="417" y="351"/>
                    </a:lnTo>
                    <a:lnTo>
                      <a:pt x="432" y="376"/>
                    </a:lnTo>
                    <a:lnTo>
                      <a:pt x="414" y="409"/>
                    </a:lnTo>
                    <a:lnTo>
                      <a:pt x="438" y="425"/>
                    </a:lnTo>
                    <a:lnTo>
                      <a:pt x="476" y="392"/>
                    </a:lnTo>
                    <a:lnTo>
                      <a:pt x="499" y="428"/>
                    </a:lnTo>
                    <a:lnTo>
                      <a:pt x="474" y="473"/>
                    </a:lnTo>
                    <a:lnTo>
                      <a:pt x="495" y="493"/>
                    </a:lnTo>
                    <a:lnTo>
                      <a:pt x="479" y="518"/>
                    </a:lnTo>
                    <a:lnTo>
                      <a:pt x="471" y="566"/>
                    </a:lnTo>
                    <a:lnTo>
                      <a:pt x="497" y="539"/>
                    </a:lnTo>
                    <a:lnTo>
                      <a:pt x="500" y="577"/>
                    </a:lnTo>
                    <a:lnTo>
                      <a:pt x="533" y="570"/>
                    </a:lnTo>
                    <a:lnTo>
                      <a:pt x="567" y="570"/>
                    </a:lnTo>
                    <a:lnTo>
                      <a:pt x="585" y="601"/>
                    </a:lnTo>
                    <a:lnTo>
                      <a:pt x="641" y="604"/>
                    </a:lnTo>
                    <a:lnTo>
                      <a:pt x="649" y="560"/>
                    </a:lnTo>
                    <a:lnTo>
                      <a:pt x="678" y="554"/>
                    </a:lnTo>
                    <a:lnTo>
                      <a:pt x="745" y="572"/>
                    </a:lnTo>
                    <a:lnTo>
                      <a:pt x="763" y="614"/>
                    </a:lnTo>
                    <a:lnTo>
                      <a:pt x="733" y="641"/>
                    </a:lnTo>
                    <a:lnTo>
                      <a:pt x="782" y="654"/>
                    </a:lnTo>
                    <a:lnTo>
                      <a:pt x="792" y="697"/>
                    </a:lnTo>
                    <a:lnTo>
                      <a:pt x="843" y="774"/>
                    </a:lnTo>
                    <a:lnTo>
                      <a:pt x="864" y="810"/>
                    </a:lnTo>
                    <a:lnTo>
                      <a:pt x="845" y="837"/>
                    </a:lnTo>
                    <a:lnTo>
                      <a:pt x="818" y="874"/>
                    </a:lnTo>
                    <a:lnTo>
                      <a:pt x="754" y="864"/>
                    </a:lnTo>
                    <a:lnTo>
                      <a:pt x="726" y="852"/>
                    </a:lnTo>
                    <a:lnTo>
                      <a:pt x="705" y="805"/>
                    </a:lnTo>
                    <a:lnTo>
                      <a:pt x="666" y="843"/>
                    </a:lnTo>
                    <a:lnTo>
                      <a:pt x="637" y="830"/>
                    </a:lnTo>
                    <a:lnTo>
                      <a:pt x="620" y="799"/>
                    </a:lnTo>
                    <a:lnTo>
                      <a:pt x="591" y="780"/>
                    </a:lnTo>
                    <a:lnTo>
                      <a:pt x="583" y="735"/>
                    </a:lnTo>
                    <a:lnTo>
                      <a:pt x="583" y="703"/>
                    </a:lnTo>
                    <a:lnTo>
                      <a:pt x="539" y="685"/>
                    </a:lnTo>
                    <a:lnTo>
                      <a:pt x="517" y="706"/>
                    </a:lnTo>
                    <a:lnTo>
                      <a:pt x="480" y="693"/>
                    </a:lnTo>
                    <a:lnTo>
                      <a:pt x="467" y="660"/>
                    </a:lnTo>
                    <a:lnTo>
                      <a:pt x="426" y="654"/>
                    </a:lnTo>
                    <a:lnTo>
                      <a:pt x="383" y="647"/>
                    </a:lnTo>
                    <a:lnTo>
                      <a:pt x="366" y="670"/>
                    </a:lnTo>
                    <a:lnTo>
                      <a:pt x="330" y="680"/>
                    </a:lnTo>
                    <a:lnTo>
                      <a:pt x="308" y="659"/>
                    </a:lnTo>
                    <a:lnTo>
                      <a:pt x="287" y="625"/>
                    </a:lnTo>
                    <a:lnTo>
                      <a:pt x="281" y="595"/>
                    </a:lnTo>
                    <a:lnTo>
                      <a:pt x="263" y="562"/>
                    </a:lnTo>
                    <a:lnTo>
                      <a:pt x="249" y="600"/>
                    </a:lnTo>
                    <a:lnTo>
                      <a:pt x="229" y="630"/>
                    </a:lnTo>
                    <a:lnTo>
                      <a:pt x="231" y="584"/>
                    </a:lnTo>
                    <a:lnTo>
                      <a:pt x="226" y="555"/>
                    </a:lnTo>
                    <a:lnTo>
                      <a:pt x="212" y="518"/>
                    </a:lnTo>
                    <a:lnTo>
                      <a:pt x="193" y="496"/>
                    </a:lnTo>
                    <a:lnTo>
                      <a:pt x="179" y="451"/>
                    </a:lnTo>
                    <a:lnTo>
                      <a:pt x="126" y="422"/>
                    </a:lnTo>
                    <a:lnTo>
                      <a:pt x="122" y="382"/>
                    </a:lnTo>
                    <a:lnTo>
                      <a:pt x="70" y="370"/>
                    </a:lnTo>
                    <a:lnTo>
                      <a:pt x="40" y="363"/>
                    </a:lnTo>
                    <a:lnTo>
                      <a:pt x="24" y="328"/>
                    </a:lnTo>
                    <a:lnTo>
                      <a:pt x="0" y="295"/>
                    </a:lnTo>
                    <a:close/>
                  </a:path>
                </a:pathLst>
              </a:custGeom>
              <a:solidFill>
                <a:srgbClr val="DEA178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4" name="Freeform 620"/>
              <p:cNvSpPr>
                <a:spLocks/>
              </p:cNvSpPr>
              <p:nvPr/>
            </p:nvSpPr>
            <p:spPr bwMode="auto">
              <a:xfrm>
                <a:off x="1762125" y="4751388"/>
                <a:ext cx="293688" cy="271462"/>
              </a:xfrm>
              <a:custGeom>
                <a:avLst/>
                <a:gdLst>
                  <a:gd name="T0" fmla="*/ 0 w 392"/>
                  <a:gd name="T1" fmla="*/ 291 h 360"/>
                  <a:gd name="T2" fmla="*/ 22 w 392"/>
                  <a:gd name="T3" fmla="*/ 268 h 360"/>
                  <a:gd name="T4" fmla="*/ 55 w 392"/>
                  <a:gd name="T5" fmla="*/ 205 h 360"/>
                  <a:gd name="T6" fmla="*/ 48 w 392"/>
                  <a:gd name="T7" fmla="*/ 171 h 360"/>
                  <a:gd name="T8" fmla="*/ 48 w 392"/>
                  <a:gd name="T9" fmla="*/ 139 h 360"/>
                  <a:gd name="T10" fmla="*/ 49 w 392"/>
                  <a:gd name="T11" fmla="*/ 100 h 360"/>
                  <a:gd name="T12" fmla="*/ 37 w 392"/>
                  <a:gd name="T13" fmla="*/ 69 h 360"/>
                  <a:gd name="T14" fmla="*/ 83 w 392"/>
                  <a:gd name="T15" fmla="*/ 54 h 360"/>
                  <a:gd name="T16" fmla="*/ 111 w 392"/>
                  <a:gd name="T17" fmla="*/ 67 h 360"/>
                  <a:gd name="T18" fmla="*/ 131 w 392"/>
                  <a:gd name="T19" fmla="*/ 32 h 360"/>
                  <a:gd name="T20" fmla="*/ 140 w 392"/>
                  <a:gd name="T21" fmla="*/ 0 h 360"/>
                  <a:gd name="T22" fmla="*/ 161 w 392"/>
                  <a:gd name="T23" fmla="*/ 31 h 360"/>
                  <a:gd name="T24" fmla="*/ 198 w 392"/>
                  <a:gd name="T25" fmla="*/ 41 h 360"/>
                  <a:gd name="T26" fmla="*/ 229 w 392"/>
                  <a:gd name="T27" fmla="*/ 79 h 360"/>
                  <a:gd name="T28" fmla="*/ 274 w 392"/>
                  <a:gd name="T29" fmla="*/ 90 h 360"/>
                  <a:gd name="T30" fmla="*/ 298 w 392"/>
                  <a:gd name="T31" fmla="*/ 107 h 360"/>
                  <a:gd name="T32" fmla="*/ 352 w 392"/>
                  <a:gd name="T33" fmla="*/ 111 h 360"/>
                  <a:gd name="T34" fmla="*/ 349 w 392"/>
                  <a:gd name="T35" fmla="*/ 159 h 360"/>
                  <a:gd name="T36" fmla="*/ 373 w 392"/>
                  <a:gd name="T37" fmla="*/ 189 h 360"/>
                  <a:gd name="T38" fmla="*/ 392 w 392"/>
                  <a:gd name="T39" fmla="*/ 199 h 360"/>
                  <a:gd name="T40" fmla="*/ 362 w 392"/>
                  <a:gd name="T41" fmla="*/ 267 h 360"/>
                  <a:gd name="T42" fmla="*/ 335 w 392"/>
                  <a:gd name="T43" fmla="*/ 284 h 360"/>
                  <a:gd name="T44" fmla="*/ 307 w 392"/>
                  <a:gd name="T45" fmla="*/ 269 h 360"/>
                  <a:gd name="T46" fmla="*/ 284 w 392"/>
                  <a:gd name="T47" fmla="*/ 248 h 360"/>
                  <a:gd name="T48" fmla="*/ 245 w 392"/>
                  <a:gd name="T49" fmla="*/ 252 h 360"/>
                  <a:gd name="T50" fmla="*/ 199 w 392"/>
                  <a:gd name="T51" fmla="*/ 235 h 360"/>
                  <a:gd name="T52" fmla="*/ 178 w 392"/>
                  <a:gd name="T53" fmla="*/ 260 h 360"/>
                  <a:gd name="T54" fmla="*/ 150 w 392"/>
                  <a:gd name="T55" fmla="*/ 243 h 360"/>
                  <a:gd name="T56" fmla="*/ 135 w 392"/>
                  <a:gd name="T57" fmla="*/ 271 h 360"/>
                  <a:gd name="T58" fmla="*/ 140 w 392"/>
                  <a:gd name="T59" fmla="*/ 309 h 360"/>
                  <a:gd name="T60" fmla="*/ 155 w 392"/>
                  <a:gd name="T61" fmla="*/ 344 h 360"/>
                  <a:gd name="T62" fmla="*/ 129 w 392"/>
                  <a:gd name="T63" fmla="*/ 360 h 360"/>
                  <a:gd name="T64" fmla="*/ 108 w 392"/>
                  <a:gd name="T65" fmla="*/ 335 h 360"/>
                  <a:gd name="T66" fmla="*/ 77 w 392"/>
                  <a:gd name="T67" fmla="*/ 332 h 360"/>
                  <a:gd name="T68" fmla="*/ 24 w 392"/>
                  <a:gd name="T69" fmla="*/ 324 h 360"/>
                  <a:gd name="T70" fmla="*/ 0 w 392"/>
                  <a:gd name="T71" fmla="*/ 291 h 36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92"/>
                  <a:gd name="T109" fmla="*/ 0 h 360"/>
                  <a:gd name="T110" fmla="*/ 392 w 392"/>
                  <a:gd name="T111" fmla="*/ 360 h 36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92" h="360">
                    <a:moveTo>
                      <a:pt x="0" y="291"/>
                    </a:moveTo>
                    <a:lnTo>
                      <a:pt x="22" y="268"/>
                    </a:lnTo>
                    <a:lnTo>
                      <a:pt x="55" y="205"/>
                    </a:lnTo>
                    <a:lnTo>
                      <a:pt x="48" y="171"/>
                    </a:lnTo>
                    <a:lnTo>
                      <a:pt x="48" y="139"/>
                    </a:lnTo>
                    <a:lnTo>
                      <a:pt x="49" y="100"/>
                    </a:lnTo>
                    <a:lnTo>
                      <a:pt x="37" y="69"/>
                    </a:lnTo>
                    <a:lnTo>
                      <a:pt x="83" y="54"/>
                    </a:lnTo>
                    <a:lnTo>
                      <a:pt x="111" y="67"/>
                    </a:lnTo>
                    <a:lnTo>
                      <a:pt x="131" y="32"/>
                    </a:lnTo>
                    <a:lnTo>
                      <a:pt x="140" y="0"/>
                    </a:lnTo>
                    <a:lnTo>
                      <a:pt x="161" y="31"/>
                    </a:lnTo>
                    <a:lnTo>
                      <a:pt x="198" y="41"/>
                    </a:lnTo>
                    <a:lnTo>
                      <a:pt x="229" y="79"/>
                    </a:lnTo>
                    <a:lnTo>
                      <a:pt x="274" y="90"/>
                    </a:lnTo>
                    <a:lnTo>
                      <a:pt x="298" y="107"/>
                    </a:lnTo>
                    <a:lnTo>
                      <a:pt x="352" y="111"/>
                    </a:lnTo>
                    <a:lnTo>
                      <a:pt x="349" y="159"/>
                    </a:lnTo>
                    <a:lnTo>
                      <a:pt x="373" y="189"/>
                    </a:lnTo>
                    <a:lnTo>
                      <a:pt x="392" y="199"/>
                    </a:lnTo>
                    <a:lnTo>
                      <a:pt x="362" y="267"/>
                    </a:lnTo>
                    <a:lnTo>
                      <a:pt x="335" y="284"/>
                    </a:lnTo>
                    <a:lnTo>
                      <a:pt x="307" y="269"/>
                    </a:lnTo>
                    <a:lnTo>
                      <a:pt x="284" y="248"/>
                    </a:lnTo>
                    <a:lnTo>
                      <a:pt x="245" y="252"/>
                    </a:lnTo>
                    <a:lnTo>
                      <a:pt x="199" y="235"/>
                    </a:lnTo>
                    <a:lnTo>
                      <a:pt x="178" y="260"/>
                    </a:lnTo>
                    <a:lnTo>
                      <a:pt x="150" y="243"/>
                    </a:lnTo>
                    <a:lnTo>
                      <a:pt x="135" y="271"/>
                    </a:lnTo>
                    <a:lnTo>
                      <a:pt x="140" y="309"/>
                    </a:lnTo>
                    <a:lnTo>
                      <a:pt x="155" y="344"/>
                    </a:lnTo>
                    <a:lnTo>
                      <a:pt x="129" y="360"/>
                    </a:lnTo>
                    <a:lnTo>
                      <a:pt x="108" y="335"/>
                    </a:lnTo>
                    <a:lnTo>
                      <a:pt x="77" y="332"/>
                    </a:lnTo>
                    <a:lnTo>
                      <a:pt x="24" y="324"/>
                    </a:lnTo>
                    <a:lnTo>
                      <a:pt x="0" y="291"/>
                    </a:lnTo>
                    <a:close/>
                  </a:path>
                </a:pathLst>
              </a:custGeom>
              <a:solidFill>
                <a:srgbClr val="DEA178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5" name="Freeform 621"/>
              <p:cNvSpPr>
                <a:spLocks/>
              </p:cNvSpPr>
              <p:nvPr/>
            </p:nvSpPr>
            <p:spPr bwMode="auto">
              <a:xfrm>
                <a:off x="1208088" y="4918075"/>
                <a:ext cx="463550" cy="434975"/>
              </a:xfrm>
              <a:custGeom>
                <a:avLst/>
                <a:gdLst>
                  <a:gd name="T0" fmla="*/ 0 w 626"/>
                  <a:gd name="T1" fmla="*/ 397 h 577"/>
                  <a:gd name="T2" fmla="*/ 41 w 626"/>
                  <a:gd name="T3" fmla="*/ 358 h 577"/>
                  <a:gd name="T4" fmla="*/ 99 w 626"/>
                  <a:gd name="T5" fmla="*/ 365 h 577"/>
                  <a:gd name="T6" fmla="*/ 112 w 626"/>
                  <a:gd name="T7" fmla="*/ 299 h 577"/>
                  <a:gd name="T8" fmla="*/ 100 w 626"/>
                  <a:gd name="T9" fmla="*/ 267 h 577"/>
                  <a:gd name="T10" fmla="*/ 112 w 626"/>
                  <a:gd name="T11" fmla="*/ 233 h 577"/>
                  <a:gd name="T12" fmla="*/ 149 w 626"/>
                  <a:gd name="T13" fmla="*/ 201 h 577"/>
                  <a:gd name="T14" fmla="*/ 142 w 626"/>
                  <a:gd name="T15" fmla="*/ 157 h 577"/>
                  <a:gd name="T16" fmla="*/ 131 w 626"/>
                  <a:gd name="T17" fmla="*/ 112 h 577"/>
                  <a:gd name="T18" fmla="*/ 136 w 626"/>
                  <a:gd name="T19" fmla="*/ 92 h 577"/>
                  <a:gd name="T20" fmla="*/ 160 w 626"/>
                  <a:gd name="T21" fmla="*/ 74 h 577"/>
                  <a:gd name="T22" fmla="*/ 178 w 626"/>
                  <a:gd name="T23" fmla="*/ 55 h 577"/>
                  <a:gd name="T24" fmla="*/ 171 w 626"/>
                  <a:gd name="T25" fmla="*/ 11 h 577"/>
                  <a:gd name="T26" fmla="*/ 216 w 626"/>
                  <a:gd name="T27" fmla="*/ 13 h 577"/>
                  <a:gd name="T28" fmla="*/ 261 w 626"/>
                  <a:gd name="T29" fmla="*/ 0 h 577"/>
                  <a:gd name="T30" fmla="*/ 282 w 626"/>
                  <a:gd name="T31" fmla="*/ 34 h 577"/>
                  <a:gd name="T32" fmla="*/ 331 w 626"/>
                  <a:gd name="T33" fmla="*/ 49 h 577"/>
                  <a:gd name="T34" fmla="*/ 354 w 626"/>
                  <a:gd name="T35" fmla="*/ 103 h 577"/>
                  <a:gd name="T36" fmla="*/ 395 w 626"/>
                  <a:gd name="T37" fmla="*/ 117 h 577"/>
                  <a:gd name="T38" fmla="*/ 428 w 626"/>
                  <a:gd name="T39" fmla="*/ 126 h 577"/>
                  <a:gd name="T40" fmla="*/ 451 w 626"/>
                  <a:gd name="T41" fmla="*/ 152 h 577"/>
                  <a:gd name="T42" fmla="*/ 483 w 626"/>
                  <a:gd name="T43" fmla="*/ 175 h 577"/>
                  <a:gd name="T44" fmla="*/ 475 w 626"/>
                  <a:gd name="T45" fmla="*/ 256 h 577"/>
                  <a:gd name="T46" fmla="*/ 516 w 626"/>
                  <a:gd name="T47" fmla="*/ 273 h 577"/>
                  <a:gd name="T48" fmla="*/ 541 w 626"/>
                  <a:gd name="T49" fmla="*/ 309 h 577"/>
                  <a:gd name="T50" fmla="*/ 580 w 626"/>
                  <a:gd name="T51" fmla="*/ 316 h 577"/>
                  <a:gd name="T52" fmla="*/ 579 w 626"/>
                  <a:gd name="T53" fmla="*/ 355 h 577"/>
                  <a:gd name="T54" fmla="*/ 595 w 626"/>
                  <a:gd name="T55" fmla="*/ 383 h 577"/>
                  <a:gd name="T56" fmla="*/ 626 w 626"/>
                  <a:gd name="T57" fmla="*/ 392 h 577"/>
                  <a:gd name="T58" fmla="*/ 598 w 626"/>
                  <a:gd name="T59" fmla="*/ 424 h 577"/>
                  <a:gd name="T60" fmla="*/ 569 w 626"/>
                  <a:gd name="T61" fmla="*/ 435 h 577"/>
                  <a:gd name="T62" fmla="*/ 528 w 626"/>
                  <a:gd name="T63" fmla="*/ 450 h 577"/>
                  <a:gd name="T64" fmla="*/ 507 w 626"/>
                  <a:gd name="T65" fmla="*/ 495 h 577"/>
                  <a:gd name="T66" fmla="*/ 503 w 626"/>
                  <a:gd name="T67" fmla="*/ 534 h 577"/>
                  <a:gd name="T68" fmla="*/ 468 w 626"/>
                  <a:gd name="T69" fmla="*/ 544 h 577"/>
                  <a:gd name="T70" fmla="*/ 425 w 626"/>
                  <a:gd name="T71" fmla="*/ 577 h 577"/>
                  <a:gd name="T72" fmla="*/ 405 w 626"/>
                  <a:gd name="T73" fmla="*/ 545 h 577"/>
                  <a:gd name="T74" fmla="*/ 386 w 626"/>
                  <a:gd name="T75" fmla="*/ 507 h 577"/>
                  <a:gd name="T76" fmla="*/ 324 w 626"/>
                  <a:gd name="T77" fmla="*/ 527 h 577"/>
                  <a:gd name="T78" fmla="*/ 286 w 626"/>
                  <a:gd name="T79" fmla="*/ 510 h 577"/>
                  <a:gd name="T80" fmla="*/ 258 w 626"/>
                  <a:gd name="T81" fmla="*/ 534 h 577"/>
                  <a:gd name="T82" fmla="*/ 232 w 626"/>
                  <a:gd name="T83" fmla="*/ 552 h 577"/>
                  <a:gd name="T84" fmla="*/ 204 w 626"/>
                  <a:gd name="T85" fmla="*/ 534 h 577"/>
                  <a:gd name="T86" fmla="*/ 203 w 626"/>
                  <a:gd name="T87" fmla="*/ 504 h 577"/>
                  <a:gd name="T88" fmla="*/ 195 w 626"/>
                  <a:gd name="T89" fmla="*/ 537 h 577"/>
                  <a:gd name="T90" fmla="*/ 158 w 626"/>
                  <a:gd name="T91" fmla="*/ 526 h 577"/>
                  <a:gd name="T92" fmla="*/ 95 w 626"/>
                  <a:gd name="T93" fmla="*/ 543 h 577"/>
                  <a:gd name="T94" fmla="*/ 78 w 626"/>
                  <a:gd name="T95" fmla="*/ 572 h 577"/>
                  <a:gd name="T96" fmla="*/ 43 w 626"/>
                  <a:gd name="T97" fmla="*/ 529 h 577"/>
                  <a:gd name="T98" fmla="*/ 44 w 626"/>
                  <a:gd name="T99" fmla="*/ 455 h 577"/>
                  <a:gd name="T100" fmla="*/ 37 w 626"/>
                  <a:gd name="T101" fmla="*/ 425 h 577"/>
                  <a:gd name="T102" fmla="*/ 0 w 626"/>
                  <a:gd name="T103" fmla="*/ 397 h 57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26"/>
                  <a:gd name="T157" fmla="*/ 0 h 577"/>
                  <a:gd name="T158" fmla="*/ 626 w 626"/>
                  <a:gd name="T159" fmla="*/ 577 h 57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26" h="577">
                    <a:moveTo>
                      <a:pt x="0" y="397"/>
                    </a:moveTo>
                    <a:lnTo>
                      <a:pt x="41" y="358"/>
                    </a:lnTo>
                    <a:lnTo>
                      <a:pt x="99" y="365"/>
                    </a:lnTo>
                    <a:lnTo>
                      <a:pt x="112" y="299"/>
                    </a:lnTo>
                    <a:lnTo>
                      <a:pt x="100" y="267"/>
                    </a:lnTo>
                    <a:lnTo>
                      <a:pt x="112" y="233"/>
                    </a:lnTo>
                    <a:lnTo>
                      <a:pt x="149" y="201"/>
                    </a:lnTo>
                    <a:lnTo>
                      <a:pt x="142" y="157"/>
                    </a:lnTo>
                    <a:lnTo>
                      <a:pt x="131" y="112"/>
                    </a:lnTo>
                    <a:lnTo>
                      <a:pt x="136" y="92"/>
                    </a:lnTo>
                    <a:lnTo>
                      <a:pt x="160" y="74"/>
                    </a:lnTo>
                    <a:lnTo>
                      <a:pt x="178" y="55"/>
                    </a:lnTo>
                    <a:lnTo>
                      <a:pt x="171" y="11"/>
                    </a:lnTo>
                    <a:lnTo>
                      <a:pt x="216" y="13"/>
                    </a:lnTo>
                    <a:lnTo>
                      <a:pt x="261" y="0"/>
                    </a:lnTo>
                    <a:lnTo>
                      <a:pt x="282" y="34"/>
                    </a:lnTo>
                    <a:lnTo>
                      <a:pt x="331" y="49"/>
                    </a:lnTo>
                    <a:lnTo>
                      <a:pt x="354" y="103"/>
                    </a:lnTo>
                    <a:lnTo>
                      <a:pt x="395" y="117"/>
                    </a:lnTo>
                    <a:lnTo>
                      <a:pt x="428" y="126"/>
                    </a:lnTo>
                    <a:lnTo>
                      <a:pt x="451" y="152"/>
                    </a:lnTo>
                    <a:lnTo>
                      <a:pt x="483" y="175"/>
                    </a:lnTo>
                    <a:lnTo>
                      <a:pt x="475" y="256"/>
                    </a:lnTo>
                    <a:lnTo>
                      <a:pt x="516" y="273"/>
                    </a:lnTo>
                    <a:lnTo>
                      <a:pt x="541" y="309"/>
                    </a:lnTo>
                    <a:lnTo>
                      <a:pt x="580" y="316"/>
                    </a:lnTo>
                    <a:lnTo>
                      <a:pt x="579" y="355"/>
                    </a:lnTo>
                    <a:lnTo>
                      <a:pt x="595" y="383"/>
                    </a:lnTo>
                    <a:lnTo>
                      <a:pt x="626" y="392"/>
                    </a:lnTo>
                    <a:lnTo>
                      <a:pt x="598" y="424"/>
                    </a:lnTo>
                    <a:lnTo>
                      <a:pt x="569" y="435"/>
                    </a:lnTo>
                    <a:lnTo>
                      <a:pt x="528" y="450"/>
                    </a:lnTo>
                    <a:lnTo>
                      <a:pt x="507" y="495"/>
                    </a:lnTo>
                    <a:lnTo>
                      <a:pt x="503" y="534"/>
                    </a:lnTo>
                    <a:lnTo>
                      <a:pt x="468" y="544"/>
                    </a:lnTo>
                    <a:lnTo>
                      <a:pt x="425" y="577"/>
                    </a:lnTo>
                    <a:lnTo>
                      <a:pt x="405" y="545"/>
                    </a:lnTo>
                    <a:lnTo>
                      <a:pt x="386" y="507"/>
                    </a:lnTo>
                    <a:lnTo>
                      <a:pt x="324" y="527"/>
                    </a:lnTo>
                    <a:lnTo>
                      <a:pt x="286" y="510"/>
                    </a:lnTo>
                    <a:lnTo>
                      <a:pt x="258" y="534"/>
                    </a:lnTo>
                    <a:lnTo>
                      <a:pt x="232" y="552"/>
                    </a:lnTo>
                    <a:lnTo>
                      <a:pt x="204" y="534"/>
                    </a:lnTo>
                    <a:lnTo>
                      <a:pt x="203" y="504"/>
                    </a:lnTo>
                    <a:lnTo>
                      <a:pt x="195" y="537"/>
                    </a:lnTo>
                    <a:lnTo>
                      <a:pt x="158" y="526"/>
                    </a:lnTo>
                    <a:lnTo>
                      <a:pt x="95" y="543"/>
                    </a:lnTo>
                    <a:lnTo>
                      <a:pt x="78" y="572"/>
                    </a:lnTo>
                    <a:lnTo>
                      <a:pt x="43" y="529"/>
                    </a:lnTo>
                    <a:lnTo>
                      <a:pt x="44" y="455"/>
                    </a:lnTo>
                    <a:lnTo>
                      <a:pt x="37" y="425"/>
                    </a:lnTo>
                    <a:lnTo>
                      <a:pt x="0" y="397"/>
                    </a:lnTo>
                    <a:close/>
                  </a:path>
                </a:pathLst>
              </a:custGeom>
              <a:solidFill>
                <a:srgbClr val="F0DEC5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6" name="Freeform 622"/>
              <p:cNvSpPr>
                <a:spLocks/>
              </p:cNvSpPr>
              <p:nvPr/>
            </p:nvSpPr>
            <p:spPr bwMode="auto">
              <a:xfrm>
                <a:off x="2462213" y="4978400"/>
                <a:ext cx="373062" cy="487363"/>
              </a:xfrm>
              <a:custGeom>
                <a:avLst/>
                <a:gdLst>
                  <a:gd name="T0" fmla="*/ 282 w 501"/>
                  <a:gd name="T1" fmla="*/ 0 h 647"/>
                  <a:gd name="T2" fmla="*/ 341 w 501"/>
                  <a:gd name="T3" fmla="*/ 52 h 647"/>
                  <a:gd name="T4" fmla="*/ 426 w 501"/>
                  <a:gd name="T5" fmla="*/ 61 h 647"/>
                  <a:gd name="T6" fmla="*/ 485 w 501"/>
                  <a:gd name="T7" fmla="*/ 122 h 647"/>
                  <a:gd name="T8" fmla="*/ 501 w 501"/>
                  <a:gd name="T9" fmla="*/ 187 h 647"/>
                  <a:gd name="T10" fmla="*/ 464 w 501"/>
                  <a:gd name="T11" fmla="*/ 237 h 647"/>
                  <a:gd name="T12" fmla="*/ 436 w 501"/>
                  <a:gd name="T13" fmla="*/ 285 h 647"/>
                  <a:gd name="T14" fmla="*/ 407 w 501"/>
                  <a:gd name="T15" fmla="*/ 338 h 647"/>
                  <a:gd name="T16" fmla="*/ 490 w 501"/>
                  <a:gd name="T17" fmla="*/ 361 h 647"/>
                  <a:gd name="T18" fmla="*/ 478 w 501"/>
                  <a:gd name="T19" fmla="*/ 428 h 647"/>
                  <a:gd name="T20" fmla="*/ 425 w 501"/>
                  <a:gd name="T21" fmla="*/ 434 h 647"/>
                  <a:gd name="T22" fmla="*/ 358 w 501"/>
                  <a:gd name="T23" fmla="*/ 428 h 647"/>
                  <a:gd name="T24" fmla="*/ 297 w 501"/>
                  <a:gd name="T25" fmla="*/ 402 h 647"/>
                  <a:gd name="T26" fmla="*/ 265 w 501"/>
                  <a:gd name="T27" fmla="*/ 441 h 647"/>
                  <a:gd name="T28" fmla="*/ 274 w 501"/>
                  <a:gd name="T29" fmla="*/ 484 h 647"/>
                  <a:gd name="T30" fmla="*/ 308 w 501"/>
                  <a:gd name="T31" fmla="*/ 539 h 647"/>
                  <a:gd name="T32" fmla="*/ 283 w 501"/>
                  <a:gd name="T33" fmla="*/ 559 h 647"/>
                  <a:gd name="T34" fmla="*/ 190 w 501"/>
                  <a:gd name="T35" fmla="*/ 570 h 647"/>
                  <a:gd name="T36" fmla="*/ 167 w 501"/>
                  <a:gd name="T37" fmla="*/ 645 h 647"/>
                  <a:gd name="T38" fmla="*/ 61 w 501"/>
                  <a:gd name="T39" fmla="*/ 634 h 647"/>
                  <a:gd name="T40" fmla="*/ 73 w 501"/>
                  <a:gd name="T41" fmla="*/ 565 h 647"/>
                  <a:gd name="T42" fmla="*/ 0 w 501"/>
                  <a:gd name="T43" fmla="*/ 499 h 647"/>
                  <a:gd name="T44" fmla="*/ 39 w 501"/>
                  <a:gd name="T45" fmla="*/ 448 h 647"/>
                  <a:gd name="T46" fmla="*/ 53 w 501"/>
                  <a:gd name="T47" fmla="*/ 377 h 647"/>
                  <a:gd name="T48" fmla="*/ 138 w 501"/>
                  <a:gd name="T49" fmla="*/ 304 h 647"/>
                  <a:gd name="T50" fmla="*/ 167 w 501"/>
                  <a:gd name="T51" fmla="*/ 294 h 647"/>
                  <a:gd name="T52" fmla="*/ 186 w 501"/>
                  <a:gd name="T53" fmla="*/ 226 h 647"/>
                  <a:gd name="T54" fmla="*/ 93 w 501"/>
                  <a:gd name="T55" fmla="*/ 245 h 647"/>
                  <a:gd name="T56" fmla="*/ 41 w 501"/>
                  <a:gd name="T57" fmla="*/ 237 h 647"/>
                  <a:gd name="T58" fmla="*/ 29 w 501"/>
                  <a:gd name="T59" fmla="*/ 119 h 647"/>
                  <a:gd name="T60" fmla="*/ 58 w 501"/>
                  <a:gd name="T61" fmla="*/ 73 h 647"/>
                  <a:gd name="T62" fmla="*/ 79 w 501"/>
                  <a:gd name="T63" fmla="*/ 165 h 647"/>
                  <a:gd name="T64" fmla="*/ 104 w 501"/>
                  <a:gd name="T65" fmla="*/ 157 h 647"/>
                  <a:gd name="T66" fmla="*/ 143 w 501"/>
                  <a:gd name="T67" fmla="*/ 163 h 647"/>
                  <a:gd name="T68" fmla="*/ 170 w 501"/>
                  <a:gd name="T69" fmla="*/ 149 h 647"/>
                  <a:gd name="T70" fmla="*/ 258 w 501"/>
                  <a:gd name="T71" fmla="*/ 112 h 647"/>
                  <a:gd name="T72" fmla="*/ 257 w 501"/>
                  <a:gd name="T73" fmla="*/ 51 h 64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01"/>
                  <a:gd name="T112" fmla="*/ 0 h 647"/>
                  <a:gd name="T113" fmla="*/ 501 w 501"/>
                  <a:gd name="T114" fmla="*/ 647 h 64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01" h="647">
                    <a:moveTo>
                      <a:pt x="257" y="15"/>
                    </a:moveTo>
                    <a:lnTo>
                      <a:pt x="282" y="0"/>
                    </a:lnTo>
                    <a:lnTo>
                      <a:pt x="306" y="31"/>
                    </a:lnTo>
                    <a:lnTo>
                      <a:pt x="341" y="52"/>
                    </a:lnTo>
                    <a:lnTo>
                      <a:pt x="388" y="68"/>
                    </a:lnTo>
                    <a:lnTo>
                      <a:pt x="426" y="61"/>
                    </a:lnTo>
                    <a:lnTo>
                      <a:pt x="465" y="85"/>
                    </a:lnTo>
                    <a:lnTo>
                      <a:pt x="485" y="122"/>
                    </a:lnTo>
                    <a:lnTo>
                      <a:pt x="485" y="158"/>
                    </a:lnTo>
                    <a:lnTo>
                      <a:pt x="501" y="187"/>
                    </a:lnTo>
                    <a:lnTo>
                      <a:pt x="493" y="228"/>
                    </a:lnTo>
                    <a:lnTo>
                      <a:pt x="464" y="237"/>
                    </a:lnTo>
                    <a:lnTo>
                      <a:pt x="436" y="250"/>
                    </a:lnTo>
                    <a:lnTo>
                      <a:pt x="436" y="285"/>
                    </a:lnTo>
                    <a:lnTo>
                      <a:pt x="407" y="305"/>
                    </a:lnTo>
                    <a:lnTo>
                      <a:pt x="407" y="338"/>
                    </a:lnTo>
                    <a:lnTo>
                      <a:pt x="441" y="342"/>
                    </a:lnTo>
                    <a:lnTo>
                      <a:pt x="490" y="361"/>
                    </a:lnTo>
                    <a:lnTo>
                      <a:pt x="479" y="398"/>
                    </a:lnTo>
                    <a:lnTo>
                      <a:pt x="478" y="428"/>
                    </a:lnTo>
                    <a:lnTo>
                      <a:pt x="483" y="442"/>
                    </a:lnTo>
                    <a:lnTo>
                      <a:pt x="425" y="434"/>
                    </a:lnTo>
                    <a:lnTo>
                      <a:pt x="388" y="425"/>
                    </a:lnTo>
                    <a:lnTo>
                      <a:pt x="358" y="428"/>
                    </a:lnTo>
                    <a:lnTo>
                      <a:pt x="329" y="415"/>
                    </a:lnTo>
                    <a:lnTo>
                      <a:pt x="297" y="402"/>
                    </a:lnTo>
                    <a:lnTo>
                      <a:pt x="295" y="434"/>
                    </a:lnTo>
                    <a:lnTo>
                      <a:pt x="265" y="441"/>
                    </a:lnTo>
                    <a:lnTo>
                      <a:pt x="308" y="475"/>
                    </a:lnTo>
                    <a:lnTo>
                      <a:pt x="274" y="484"/>
                    </a:lnTo>
                    <a:lnTo>
                      <a:pt x="283" y="512"/>
                    </a:lnTo>
                    <a:lnTo>
                      <a:pt x="308" y="539"/>
                    </a:lnTo>
                    <a:lnTo>
                      <a:pt x="328" y="561"/>
                    </a:lnTo>
                    <a:lnTo>
                      <a:pt x="283" y="559"/>
                    </a:lnTo>
                    <a:lnTo>
                      <a:pt x="245" y="537"/>
                    </a:lnTo>
                    <a:lnTo>
                      <a:pt x="190" y="570"/>
                    </a:lnTo>
                    <a:lnTo>
                      <a:pt x="208" y="612"/>
                    </a:lnTo>
                    <a:lnTo>
                      <a:pt x="167" y="645"/>
                    </a:lnTo>
                    <a:lnTo>
                      <a:pt x="110" y="647"/>
                    </a:lnTo>
                    <a:lnTo>
                      <a:pt x="61" y="634"/>
                    </a:lnTo>
                    <a:lnTo>
                      <a:pt x="91" y="607"/>
                    </a:lnTo>
                    <a:lnTo>
                      <a:pt x="73" y="565"/>
                    </a:lnTo>
                    <a:lnTo>
                      <a:pt x="6" y="547"/>
                    </a:lnTo>
                    <a:lnTo>
                      <a:pt x="0" y="499"/>
                    </a:lnTo>
                    <a:lnTo>
                      <a:pt x="12" y="468"/>
                    </a:lnTo>
                    <a:lnTo>
                      <a:pt x="39" y="448"/>
                    </a:lnTo>
                    <a:lnTo>
                      <a:pt x="40" y="419"/>
                    </a:lnTo>
                    <a:lnTo>
                      <a:pt x="53" y="377"/>
                    </a:lnTo>
                    <a:lnTo>
                      <a:pt x="98" y="326"/>
                    </a:lnTo>
                    <a:lnTo>
                      <a:pt x="138" y="304"/>
                    </a:lnTo>
                    <a:lnTo>
                      <a:pt x="167" y="333"/>
                    </a:lnTo>
                    <a:lnTo>
                      <a:pt x="167" y="294"/>
                    </a:lnTo>
                    <a:lnTo>
                      <a:pt x="217" y="224"/>
                    </a:lnTo>
                    <a:lnTo>
                      <a:pt x="186" y="226"/>
                    </a:lnTo>
                    <a:lnTo>
                      <a:pt x="162" y="241"/>
                    </a:lnTo>
                    <a:lnTo>
                      <a:pt x="93" y="245"/>
                    </a:lnTo>
                    <a:lnTo>
                      <a:pt x="69" y="225"/>
                    </a:lnTo>
                    <a:lnTo>
                      <a:pt x="41" y="237"/>
                    </a:lnTo>
                    <a:lnTo>
                      <a:pt x="40" y="195"/>
                    </a:lnTo>
                    <a:lnTo>
                      <a:pt x="29" y="119"/>
                    </a:lnTo>
                    <a:lnTo>
                      <a:pt x="33" y="85"/>
                    </a:lnTo>
                    <a:lnTo>
                      <a:pt x="58" y="73"/>
                    </a:lnTo>
                    <a:lnTo>
                      <a:pt x="85" y="121"/>
                    </a:lnTo>
                    <a:lnTo>
                      <a:pt x="79" y="165"/>
                    </a:lnTo>
                    <a:lnTo>
                      <a:pt x="84" y="134"/>
                    </a:lnTo>
                    <a:lnTo>
                      <a:pt x="104" y="157"/>
                    </a:lnTo>
                    <a:lnTo>
                      <a:pt x="121" y="192"/>
                    </a:lnTo>
                    <a:lnTo>
                      <a:pt x="143" y="163"/>
                    </a:lnTo>
                    <a:lnTo>
                      <a:pt x="140" y="131"/>
                    </a:lnTo>
                    <a:lnTo>
                      <a:pt x="170" y="149"/>
                    </a:lnTo>
                    <a:lnTo>
                      <a:pt x="222" y="123"/>
                    </a:lnTo>
                    <a:lnTo>
                      <a:pt x="258" y="112"/>
                    </a:lnTo>
                    <a:lnTo>
                      <a:pt x="256" y="80"/>
                    </a:lnTo>
                    <a:lnTo>
                      <a:pt x="257" y="51"/>
                    </a:lnTo>
                    <a:lnTo>
                      <a:pt x="257" y="15"/>
                    </a:lnTo>
                    <a:close/>
                  </a:path>
                </a:pathLst>
              </a:custGeom>
              <a:solidFill>
                <a:srgbClr val="F0DEC5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7" name="Freeform 623"/>
              <p:cNvSpPr>
                <a:spLocks/>
              </p:cNvSpPr>
              <p:nvPr/>
            </p:nvSpPr>
            <p:spPr bwMode="auto">
              <a:xfrm>
                <a:off x="998538" y="4505325"/>
                <a:ext cx="247650" cy="250825"/>
              </a:xfrm>
              <a:custGeom>
                <a:avLst/>
                <a:gdLst>
                  <a:gd name="T0" fmla="*/ 52 w 329"/>
                  <a:gd name="T1" fmla="*/ 43 h 332"/>
                  <a:gd name="T2" fmla="*/ 87 w 329"/>
                  <a:gd name="T3" fmla="*/ 35 h 332"/>
                  <a:gd name="T4" fmla="*/ 115 w 329"/>
                  <a:gd name="T5" fmla="*/ 29 h 332"/>
                  <a:gd name="T6" fmla="*/ 138 w 329"/>
                  <a:gd name="T7" fmla="*/ 0 h 332"/>
                  <a:gd name="T8" fmla="*/ 174 w 329"/>
                  <a:gd name="T9" fmla="*/ 61 h 332"/>
                  <a:gd name="T10" fmla="*/ 218 w 329"/>
                  <a:gd name="T11" fmla="*/ 77 h 332"/>
                  <a:gd name="T12" fmla="*/ 232 w 329"/>
                  <a:gd name="T13" fmla="*/ 105 h 332"/>
                  <a:gd name="T14" fmla="*/ 256 w 329"/>
                  <a:gd name="T15" fmla="*/ 159 h 332"/>
                  <a:gd name="T16" fmla="*/ 268 w 329"/>
                  <a:gd name="T17" fmla="*/ 201 h 332"/>
                  <a:gd name="T18" fmla="*/ 302 w 329"/>
                  <a:gd name="T19" fmla="*/ 213 h 332"/>
                  <a:gd name="T20" fmla="*/ 300 w 329"/>
                  <a:gd name="T21" fmla="*/ 231 h 332"/>
                  <a:gd name="T22" fmla="*/ 329 w 329"/>
                  <a:gd name="T23" fmla="*/ 252 h 332"/>
                  <a:gd name="T24" fmla="*/ 327 w 329"/>
                  <a:gd name="T25" fmla="*/ 285 h 332"/>
                  <a:gd name="T26" fmla="*/ 296 w 329"/>
                  <a:gd name="T27" fmla="*/ 283 h 332"/>
                  <a:gd name="T28" fmla="*/ 274 w 329"/>
                  <a:gd name="T29" fmla="*/ 332 h 332"/>
                  <a:gd name="T30" fmla="*/ 262 w 329"/>
                  <a:gd name="T31" fmla="*/ 300 h 332"/>
                  <a:gd name="T32" fmla="*/ 231 w 329"/>
                  <a:gd name="T33" fmla="*/ 284 h 332"/>
                  <a:gd name="T34" fmla="*/ 200 w 329"/>
                  <a:gd name="T35" fmla="*/ 261 h 332"/>
                  <a:gd name="T36" fmla="*/ 166 w 329"/>
                  <a:gd name="T37" fmla="*/ 263 h 332"/>
                  <a:gd name="T38" fmla="*/ 123 w 329"/>
                  <a:gd name="T39" fmla="*/ 252 h 332"/>
                  <a:gd name="T40" fmla="*/ 100 w 329"/>
                  <a:gd name="T41" fmla="*/ 219 h 332"/>
                  <a:gd name="T42" fmla="*/ 72 w 329"/>
                  <a:gd name="T43" fmla="*/ 228 h 332"/>
                  <a:gd name="T44" fmla="*/ 41 w 329"/>
                  <a:gd name="T45" fmla="*/ 204 h 332"/>
                  <a:gd name="T46" fmla="*/ 49 w 329"/>
                  <a:gd name="T47" fmla="*/ 171 h 332"/>
                  <a:gd name="T48" fmla="*/ 19 w 329"/>
                  <a:gd name="T49" fmla="*/ 143 h 332"/>
                  <a:gd name="T50" fmla="*/ 10 w 329"/>
                  <a:gd name="T51" fmla="*/ 115 h 332"/>
                  <a:gd name="T52" fmla="*/ 0 w 329"/>
                  <a:gd name="T53" fmla="*/ 87 h 332"/>
                  <a:gd name="T54" fmla="*/ 22 w 329"/>
                  <a:gd name="T55" fmla="*/ 68 h 332"/>
                  <a:gd name="T56" fmla="*/ 52 w 329"/>
                  <a:gd name="T57" fmla="*/ 43 h 33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29"/>
                  <a:gd name="T88" fmla="*/ 0 h 332"/>
                  <a:gd name="T89" fmla="*/ 329 w 329"/>
                  <a:gd name="T90" fmla="*/ 332 h 33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29" h="332">
                    <a:moveTo>
                      <a:pt x="52" y="43"/>
                    </a:moveTo>
                    <a:lnTo>
                      <a:pt x="87" y="35"/>
                    </a:lnTo>
                    <a:lnTo>
                      <a:pt x="115" y="29"/>
                    </a:lnTo>
                    <a:lnTo>
                      <a:pt x="138" y="0"/>
                    </a:lnTo>
                    <a:lnTo>
                      <a:pt x="174" y="61"/>
                    </a:lnTo>
                    <a:lnTo>
                      <a:pt x="218" y="77"/>
                    </a:lnTo>
                    <a:lnTo>
                      <a:pt x="232" y="105"/>
                    </a:lnTo>
                    <a:lnTo>
                      <a:pt x="256" y="159"/>
                    </a:lnTo>
                    <a:lnTo>
                      <a:pt x="268" y="201"/>
                    </a:lnTo>
                    <a:lnTo>
                      <a:pt x="302" y="213"/>
                    </a:lnTo>
                    <a:lnTo>
                      <a:pt x="300" y="231"/>
                    </a:lnTo>
                    <a:lnTo>
                      <a:pt x="329" y="252"/>
                    </a:lnTo>
                    <a:lnTo>
                      <a:pt x="327" y="285"/>
                    </a:lnTo>
                    <a:lnTo>
                      <a:pt x="296" y="283"/>
                    </a:lnTo>
                    <a:lnTo>
                      <a:pt x="274" y="332"/>
                    </a:lnTo>
                    <a:lnTo>
                      <a:pt x="262" y="300"/>
                    </a:lnTo>
                    <a:lnTo>
                      <a:pt x="231" y="284"/>
                    </a:lnTo>
                    <a:lnTo>
                      <a:pt x="200" y="261"/>
                    </a:lnTo>
                    <a:lnTo>
                      <a:pt x="166" y="263"/>
                    </a:lnTo>
                    <a:lnTo>
                      <a:pt x="123" y="252"/>
                    </a:lnTo>
                    <a:lnTo>
                      <a:pt x="100" y="219"/>
                    </a:lnTo>
                    <a:lnTo>
                      <a:pt x="72" y="228"/>
                    </a:lnTo>
                    <a:lnTo>
                      <a:pt x="41" y="204"/>
                    </a:lnTo>
                    <a:lnTo>
                      <a:pt x="49" y="171"/>
                    </a:lnTo>
                    <a:lnTo>
                      <a:pt x="19" y="143"/>
                    </a:lnTo>
                    <a:lnTo>
                      <a:pt x="10" y="115"/>
                    </a:lnTo>
                    <a:lnTo>
                      <a:pt x="0" y="87"/>
                    </a:lnTo>
                    <a:lnTo>
                      <a:pt x="22" y="68"/>
                    </a:lnTo>
                    <a:lnTo>
                      <a:pt x="52" y="43"/>
                    </a:lnTo>
                    <a:close/>
                  </a:path>
                </a:pathLst>
              </a:custGeom>
              <a:solidFill>
                <a:srgbClr val="DEA178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8" name="Freeform 624"/>
              <p:cNvSpPr>
                <a:spLocks/>
              </p:cNvSpPr>
              <p:nvPr/>
            </p:nvSpPr>
            <p:spPr bwMode="auto">
              <a:xfrm>
                <a:off x="1008063" y="4660900"/>
                <a:ext cx="212725" cy="263525"/>
              </a:xfrm>
              <a:custGeom>
                <a:avLst/>
                <a:gdLst>
                  <a:gd name="T0" fmla="*/ 27 w 281"/>
                  <a:gd name="T1" fmla="*/ 0 h 354"/>
                  <a:gd name="T2" fmla="*/ 58 w 281"/>
                  <a:gd name="T3" fmla="*/ 24 h 354"/>
                  <a:gd name="T4" fmla="*/ 86 w 281"/>
                  <a:gd name="T5" fmla="*/ 15 h 354"/>
                  <a:gd name="T6" fmla="*/ 109 w 281"/>
                  <a:gd name="T7" fmla="*/ 48 h 354"/>
                  <a:gd name="T8" fmla="*/ 152 w 281"/>
                  <a:gd name="T9" fmla="*/ 59 h 354"/>
                  <a:gd name="T10" fmla="*/ 186 w 281"/>
                  <a:gd name="T11" fmla="*/ 57 h 354"/>
                  <a:gd name="T12" fmla="*/ 217 w 281"/>
                  <a:gd name="T13" fmla="*/ 80 h 354"/>
                  <a:gd name="T14" fmla="*/ 248 w 281"/>
                  <a:gd name="T15" fmla="*/ 96 h 354"/>
                  <a:gd name="T16" fmla="*/ 260 w 281"/>
                  <a:gd name="T17" fmla="*/ 128 h 354"/>
                  <a:gd name="T18" fmla="*/ 268 w 281"/>
                  <a:gd name="T19" fmla="*/ 159 h 354"/>
                  <a:gd name="T20" fmla="*/ 281 w 281"/>
                  <a:gd name="T21" fmla="*/ 197 h 354"/>
                  <a:gd name="T22" fmla="*/ 244 w 281"/>
                  <a:gd name="T23" fmla="*/ 229 h 354"/>
                  <a:gd name="T24" fmla="*/ 262 w 281"/>
                  <a:gd name="T25" fmla="*/ 257 h 354"/>
                  <a:gd name="T26" fmla="*/ 241 w 281"/>
                  <a:gd name="T27" fmla="*/ 280 h 354"/>
                  <a:gd name="T28" fmla="*/ 231 w 281"/>
                  <a:gd name="T29" fmla="*/ 311 h 354"/>
                  <a:gd name="T30" fmla="*/ 202 w 281"/>
                  <a:gd name="T31" fmla="*/ 354 h 354"/>
                  <a:gd name="T32" fmla="*/ 184 w 281"/>
                  <a:gd name="T33" fmla="*/ 311 h 354"/>
                  <a:gd name="T34" fmla="*/ 162 w 281"/>
                  <a:gd name="T35" fmla="*/ 271 h 354"/>
                  <a:gd name="T36" fmla="*/ 133 w 281"/>
                  <a:gd name="T37" fmla="*/ 260 h 354"/>
                  <a:gd name="T38" fmla="*/ 127 w 281"/>
                  <a:gd name="T39" fmla="*/ 231 h 354"/>
                  <a:gd name="T40" fmla="*/ 130 w 281"/>
                  <a:gd name="T41" fmla="*/ 194 h 354"/>
                  <a:gd name="T42" fmla="*/ 106 w 281"/>
                  <a:gd name="T43" fmla="*/ 178 h 354"/>
                  <a:gd name="T44" fmla="*/ 65 w 281"/>
                  <a:gd name="T45" fmla="*/ 162 h 354"/>
                  <a:gd name="T46" fmla="*/ 42 w 281"/>
                  <a:gd name="T47" fmla="*/ 127 h 354"/>
                  <a:gd name="T48" fmla="*/ 21 w 281"/>
                  <a:gd name="T49" fmla="*/ 91 h 354"/>
                  <a:gd name="T50" fmla="*/ 0 w 281"/>
                  <a:gd name="T51" fmla="*/ 65 h 354"/>
                  <a:gd name="T52" fmla="*/ 16 w 281"/>
                  <a:gd name="T53" fmla="*/ 36 h 354"/>
                  <a:gd name="T54" fmla="*/ 27 w 281"/>
                  <a:gd name="T55" fmla="*/ 0 h 35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81"/>
                  <a:gd name="T85" fmla="*/ 0 h 354"/>
                  <a:gd name="T86" fmla="*/ 281 w 281"/>
                  <a:gd name="T87" fmla="*/ 354 h 35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81" h="354">
                    <a:moveTo>
                      <a:pt x="27" y="0"/>
                    </a:moveTo>
                    <a:lnTo>
                      <a:pt x="58" y="24"/>
                    </a:lnTo>
                    <a:lnTo>
                      <a:pt x="86" y="15"/>
                    </a:lnTo>
                    <a:lnTo>
                      <a:pt x="109" y="48"/>
                    </a:lnTo>
                    <a:lnTo>
                      <a:pt x="152" y="59"/>
                    </a:lnTo>
                    <a:lnTo>
                      <a:pt x="186" y="57"/>
                    </a:lnTo>
                    <a:lnTo>
                      <a:pt x="217" y="80"/>
                    </a:lnTo>
                    <a:lnTo>
                      <a:pt x="248" y="96"/>
                    </a:lnTo>
                    <a:lnTo>
                      <a:pt x="260" y="128"/>
                    </a:lnTo>
                    <a:lnTo>
                      <a:pt x="268" y="159"/>
                    </a:lnTo>
                    <a:lnTo>
                      <a:pt x="281" y="197"/>
                    </a:lnTo>
                    <a:lnTo>
                      <a:pt x="244" y="229"/>
                    </a:lnTo>
                    <a:lnTo>
                      <a:pt x="262" y="257"/>
                    </a:lnTo>
                    <a:lnTo>
                      <a:pt x="241" y="280"/>
                    </a:lnTo>
                    <a:lnTo>
                      <a:pt x="231" y="311"/>
                    </a:lnTo>
                    <a:lnTo>
                      <a:pt x="202" y="354"/>
                    </a:lnTo>
                    <a:lnTo>
                      <a:pt x="184" y="311"/>
                    </a:lnTo>
                    <a:lnTo>
                      <a:pt x="162" y="271"/>
                    </a:lnTo>
                    <a:lnTo>
                      <a:pt x="133" y="260"/>
                    </a:lnTo>
                    <a:lnTo>
                      <a:pt x="127" y="231"/>
                    </a:lnTo>
                    <a:lnTo>
                      <a:pt x="130" y="194"/>
                    </a:lnTo>
                    <a:lnTo>
                      <a:pt x="106" y="178"/>
                    </a:lnTo>
                    <a:lnTo>
                      <a:pt x="65" y="162"/>
                    </a:lnTo>
                    <a:lnTo>
                      <a:pt x="42" y="127"/>
                    </a:lnTo>
                    <a:lnTo>
                      <a:pt x="21" y="91"/>
                    </a:lnTo>
                    <a:lnTo>
                      <a:pt x="0" y="65"/>
                    </a:lnTo>
                    <a:lnTo>
                      <a:pt x="16" y="36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E5EBA2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0" name="Freeform 626"/>
              <p:cNvSpPr>
                <a:spLocks/>
              </p:cNvSpPr>
              <p:nvPr/>
            </p:nvSpPr>
            <p:spPr bwMode="auto">
              <a:xfrm>
                <a:off x="1150938" y="4267200"/>
                <a:ext cx="249237" cy="180975"/>
              </a:xfrm>
              <a:custGeom>
                <a:avLst/>
                <a:gdLst>
                  <a:gd name="T0" fmla="*/ 2 w 331"/>
                  <a:gd name="T1" fmla="*/ 45 h 240"/>
                  <a:gd name="T2" fmla="*/ 36 w 331"/>
                  <a:gd name="T3" fmla="*/ 27 h 240"/>
                  <a:gd name="T4" fmla="*/ 57 w 331"/>
                  <a:gd name="T5" fmla="*/ 0 h 240"/>
                  <a:gd name="T6" fmla="*/ 91 w 331"/>
                  <a:gd name="T7" fmla="*/ 33 h 240"/>
                  <a:gd name="T8" fmla="*/ 120 w 331"/>
                  <a:gd name="T9" fmla="*/ 27 h 240"/>
                  <a:gd name="T10" fmla="*/ 150 w 331"/>
                  <a:gd name="T11" fmla="*/ 44 h 240"/>
                  <a:gd name="T12" fmla="*/ 191 w 331"/>
                  <a:gd name="T13" fmla="*/ 28 h 240"/>
                  <a:gd name="T14" fmla="*/ 230 w 331"/>
                  <a:gd name="T15" fmla="*/ 16 h 240"/>
                  <a:gd name="T16" fmla="*/ 262 w 331"/>
                  <a:gd name="T17" fmla="*/ 28 h 240"/>
                  <a:gd name="T18" fmla="*/ 308 w 331"/>
                  <a:gd name="T19" fmla="*/ 66 h 240"/>
                  <a:gd name="T20" fmla="*/ 322 w 331"/>
                  <a:gd name="T21" fmla="*/ 94 h 240"/>
                  <a:gd name="T22" fmla="*/ 331 w 331"/>
                  <a:gd name="T23" fmla="*/ 125 h 240"/>
                  <a:gd name="T24" fmla="*/ 320 w 331"/>
                  <a:gd name="T25" fmla="*/ 169 h 240"/>
                  <a:gd name="T26" fmla="*/ 290 w 331"/>
                  <a:gd name="T27" fmla="*/ 192 h 240"/>
                  <a:gd name="T28" fmla="*/ 257 w 331"/>
                  <a:gd name="T29" fmla="*/ 184 h 240"/>
                  <a:gd name="T30" fmla="*/ 249 w 331"/>
                  <a:gd name="T31" fmla="*/ 218 h 240"/>
                  <a:gd name="T32" fmla="*/ 229 w 331"/>
                  <a:gd name="T33" fmla="*/ 195 h 240"/>
                  <a:gd name="T34" fmla="*/ 172 w 331"/>
                  <a:gd name="T35" fmla="*/ 205 h 240"/>
                  <a:gd name="T36" fmla="*/ 135 w 331"/>
                  <a:gd name="T37" fmla="*/ 234 h 240"/>
                  <a:gd name="T38" fmla="*/ 119 w 331"/>
                  <a:gd name="T39" fmla="*/ 236 h 240"/>
                  <a:gd name="T40" fmla="*/ 66 w 331"/>
                  <a:gd name="T41" fmla="*/ 240 h 240"/>
                  <a:gd name="T42" fmla="*/ 31 w 331"/>
                  <a:gd name="T43" fmla="*/ 236 h 240"/>
                  <a:gd name="T44" fmla="*/ 12 w 331"/>
                  <a:gd name="T45" fmla="*/ 191 h 240"/>
                  <a:gd name="T46" fmla="*/ 20 w 331"/>
                  <a:gd name="T47" fmla="*/ 154 h 240"/>
                  <a:gd name="T48" fmla="*/ 25 w 331"/>
                  <a:gd name="T49" fmla="*/ 114 h 240"/>
                  <a:gd name="T50" fmla="*/ 0 w 331"/>
                  <a:gd name="T51" fmla="*/ 86 h 240"/>
                  <a:gd name="T52" fmla="*/ 2 w 331"/>
                  <a:gd name="T53" fmla="*/ 45 h 24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1"/>
                  <a:gd name="T82" fmla="*/ 0 h 240"/>
                  <a:gd name="T83" fmla="*/ 331 w 331"/>
                  <a:gd name="T84" fmla="*/ 240 h 24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1" h="240">
                    <a:moveTo>
                      <a:pt x="2" y="45"/>
                    </a:moveTo>
                    <a:lnTo>
                      <a:pt x="36" y="27"/>
                    </a:lnTo>
                    <a:lnTo>
                      <a:pt x="57" y="0"/>
                    </a:lnTo>
                    <a:lnTo>
                      <a:pt x="91" y="33"/>
                    </a:lnTo>
                    <a:lnTo>
                      <a:pt x="120" y="27"/>
                    </a:lnTo>
                    <a:lnTo>
                      <a:pt x="150" y="44"/>
                    </a:lnTo>
                    <a:lnTo>
                      <a:pt x="191" y="28"/>
                    </a:lnTo>
                    <a:lnTo>
                      <a:pt x="230" y="16"/>
                    </a:lnTo>
                    <a:lnTo>
                      <a:pt x="262" y="28"/>
                    </a:lnTo>
                    <a:lnTo>
                      <a:pt x="308" y="66"/>
                    </a:lnTo>
                    <a:lnTo>
                      <a:pt x="322" y="94"/>
                    </a:lnTo>
                    <a:lnTo>
                      <a:pt x="331" y="125"/>
                    </a:lnTo>
                    <a:lnTo>
                      <a:pt x="320" y="169"/>
                    </a:lnTo>
                    <a:lnTo>
                      <a:pt x="290" y="192"/>
                    </a:lnTo>
                    <a:lnTo>
                      <a:pt x="257" y="184"/>
                    </a:lnTo>
                    <a:lnTo>
                      <a:pt x="249" y="218"/>
                    </a:lnTo>
                    <a:lnTo>
                      <a:pt x="229" y="195"/>
                    </a:lnTo>
                    <a:lnTo>
                      <a:pt x="172" y="205"/>
                    </a:lnTo>
                    <a:lnTo>
                      <a:pt x="135" y="234"/>
                    </a:lnTo>
                    <a:lnTo>
                      <a:pt x="119" y="236"/>
                    </a:lnTo>
                    <a:lnTo>
                      <a:pt x="66" y="240"/>
                    </a:lnTo>
                    <a:lnTo>
                      <a:pt x="31" y="236"/>
                    </a:lnTo>
                    <a:lnTo>
                      <a:pt x="12" y="191"/>
                    </a:lnTo>
                    <a:lnTo>
                      <a:pt x="20" y="154"/>
                    </a:lnTo>
                    <a:lnTo>
                      <a:pt x="25" y="114"/>
                    </a:lnTo>
                    <a:lnTo>
                      <a:pt x="0" y="86"/>
                    </a:lnTo>
                    <a:lnTo>
                      <a:pt x="2" y="45"/>
                    </a:lnTo>
                    <a:close/>
                  </a:path>
                </a:pathLst>
              </a:custGeom>
              <a:solidFill>
                <a:srgbClr val="F0DEC5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9" name="Freeform 625"/>
              <p:cNvSpPr>
                <a:spLocks/>
              </p:cNvSpPr>
              <p:nvPr/>
            </p:nvSpPr>
            <p:spPr bwMode="auto">
              <a:xfrm>
                <a:off x="930275" y="4289425"/>
                <a:ext cx="242888" cy="249238"/>
              </a:xfrm>
              <a:custGeom>
                <a:avLst/>
                <a:gdLst>
                  <a:gd name="T0" fmla="*/ 173 w 326"/>
                  <a:gd name="T1" fmla="*/ 46 h 333"/>
                  <a:gd name="T2" fmla="*/ 189 w 326"/>
                  <a:gd name="T3" fmla="*/ 54 h 333"/>
                  <a:gd name="T4" fmla="*/ 241 w 326"/>
                  <a:gd name="T5" fmla="*/ 37 h 333"/>
                  <a:gd name="T6" fmla="*/ 270 w 326"/>
                  <a:gd name="T7" fmla="*/ 17 h 333"/>
                  <a:gd name="T8" fmla="*/ 297 w 326"/>
                  <a:gd name="T9" fmla="*/ 16 h 333"/>
                  <a:gd name="T10" fmla="*/ 295 w 326"/>
                  <a:gd name="T11" fmla="*/ 57 h 333"/>
                  <a:gd name="T12" fmla="*/ 320 w 326"/>
                  <a:gd name="T13" fmla="*/ 85 h 333"/>
                  <a:gd name="T14" fmla="*/ 315 w 326"/>
                  <a:gd name="T15" fmla="*/ 125 h 333"/>
                  <a:gd name="T16" fmla="*/ 307 w 326"/>
                  <a:gd name="T17" fmla="*/ 162 h 333"/>
                  <a:gd name="T18" fmla="*/ 326 w 326"/>
                  <a:gd name="T19" fmla="*/ 207 h 333"/>
                  <a:gd name="T20" fmla="*/ 294 w 326"/>
                  <a:gd name="T21" fmla="*/ 242 h 333"/>
                  <a:gd name="T22" fmla="*/ 265 w 326"/>
                  <a:gd name="T23" fmla="*/ 239 h 333"/>
                  <a:gd name="T24" fmla="*/ 261 w 326"/>
                  <a:gd name="T25" fmla="*/ 274 h 333"/>
                  <a:gd name="T26" fmla="*/ 230 w 326"/>
                  <a:gd name="T27" fmla="*/ 290 h 333"/>
                  <a:gd name="T28" fmla="*/ 207 w 326"/>
                  <a:gd name="T29" fmla="*/ 319 h 333"/>
                  <a:gd name="T30" fmla="*/ 179 w 326"/>
                  <a:gd name="T31" fmla="*/ 325 h 333"/>
                  <a:gd name="T32" fmla="*/ 144 w 326"/>
                  <a:gd name="T33" fmla="*/ 333 h 333"/>
                  <a:gd name="T34" fmla="*/ 153 w 326"/>
                  <a:gd name="T35" fmla="*/ 279 h 333"/>
                  <a:gd name="T36" fmla="*/ 164 w 326"/>
                  <a:gd name="T37" fmla="*/ 245 h 333"/>
                  <a:gd name="T38" fmla="*/ 131 w 326"/>
                  <a:gd name="T39" fmla="*/ 210 h 333"/>
                  <a:gd name="T40" fmla="*/ 106 w 326"/>
                  <a:gd name="T41" fmla="*/ 187 h 333"/>
                  <a:gd name="T42" fmla="*/ 59 w 326"/>
                  <a:gd name="T43" fmla="*/ 151 h 333"/>
                  <a:gd name="T44" fmla="*/ 29 w 326"/>
                  <a:gd name="T45" fmla="*/ 164 h 333"/>
                  <a:gd name="T46" fmla="*/ 0 w 326"/>
                  <a:gd name="T47" fmla="*/ 131 h 333"/>
                  <a:gd name="T48" fmla="*/ 21 w 326"/>
                  <a:gd name="T49" fmla="*/ 87 h 333"/>
                  <a:gd name="T50" fmla="*/ 31 w 326"/>
                  <a:gd name="T51" fmla="*/ 59 h 333"/>
                  <a:gd name="T52" fmla="*/ 55 w 326"/>
                  <a:gd name="T53" fmla="*/ 4 h 333"/>
                  <a:gd name="T54" fmla="*/ 99 w 326"/>
                  <a:gd name="T55" fmla="*/ 0 h 333"/>
                  <a:gd name="T56" fmla="*/ 100 w 326"/>
                  <a:gd name="T57" fmla="*/ 31 h 333"/>
                  <a:gd name="T58" fmla="*/ 173 w 326"/>
                  <a:gd name="T59" fmla="*/ 46 h 33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26"/>
                  <a:gd name="T91" fmla="*/ 0 h 333"/>
                  <a:gd name="T92" fmla="*/ 326 w 326"/>
                  <a:gd name="T93" fmla="*/ 333 h 33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26" h="333">
                    <a:moveTo>
                      <a:pt x="173" y="46"/>
                    </a:moveTo>
                    <a:lnTo>
                      <a:pt x="189" y="54"/>
                    </a:lnTo>
                    <a:lnTo>
                      <a:pt x="241" y="37"/>
                    </a:lnTo>
                    <a:lnTo>
                      <a:pt x="270" y="17"/>
                    </a:lnTo>
                    <a:lnTo>
                      <a:pt x="297" y="16"/>
                    </a:lnTo>
                    <a:lnTo>
                      <a:pt x="295" y="57"/>
                    </a:lnTo>
                    <a:lnTo>
                      <a:pt x="320" y="85"/>
                    </a:lnTo>
                    <a:lnTo>
                      <a:pt x="315" y="125"/>
                    </a:lnTo>
                    <a:lnTo>
                      <a:pt x="307" y="162"/>
                    </a:lnTo>
                    <a:lnTo>
                      <a:pt x="326" y="207"/>
                    </a:lnTo>
                    <a:lnTo>
                      <a:pt x="294" y="242"/>
                    </a:lnTo>
                    <a:lnTo>
                      <a:pt x="265" y="239"/>
                    </a:lnTo>
                    <a:lnTo>
                      <a:pt x="261" y="274"/>
                    </a:lnTo>
                    <a:lnTo>
                      <a:pt x="230" y="290"/>
                    </a:lnTo>
                    <a:lnTo>
                      <a:pt x="207" y="319"/>
                    </a:lnTo>
                    <a:lnTo>
                      <a:pt x="179" y="325"/>
                    </a:lnTo>
                    <a:lnTo>
                      <a:pt x="144" y="333"/>
                    </a:lnTo>
                    <a:lnTo>
                      <a:pt x="153" y="279"/>
                    </a:lnTo>
                    <a:lnTo>
                      <a:pt x="164" y="245"/>
                    </a:lnTo>
                    <a:lnTo>
                      <a:pt x="131" y="210"/>
                    </a:lnTo>
                    <a:lnTo>
                      <a:pt x="106" y="187"/>
                    </a:lnTo>
                    <a:lnTo>
                      <a:pt x="59" y="151"/>
                    </a:lnTo>
                    <a:lnTo>
                      <a:pt x="29" y="164"/>
                    </a:lnTo>
                    <a:lnTo>
                      <a:pt x="0" y="131"/>
                    </a:lnTo>
                    <a:lnTo>
                      <a:pt x="21" y="87"/>
                    </a:lnTo>
                    <a:lnTo>
                      <a:pt x="31" y="59"/>
                    </a:lnTo>
                    <a:lnTo>
                      <a:pt x="55" y="4"/>
                    </a:lnTo>
                    <a:lnTo>
                      <a:pt x="99" y="0"/>
                    </a:lnTo>
                    <a:lnTo>
                      <a:pt x="100" y="31"/>
                    </a:lnTo>
                    <a:lnTo>
                      <a:pt x="173" y="46"/>
                    </a:lnTo>
                    <a:close/>
                  </a:path>
                </a:pathLst>
              </a:custGeom>
              <a:solidFill>
                <a:srgbClr val="DEA178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1" name="Freeform 627"/>
              <p:cNvSpPr>
                <a:spLocks/>
              </p:cNvSpPr>
              <p:nvPr/>
            </p:nvSpPr>
            <p:spPr bwMode="auto">
              <a:xfrm>
                <a:off x="1223963" y="4573588"/>
                <a:ext cx="214312" cy="217487"/>
              </a:xfrm>
              <a:custGeom>
                <a:avLst/>
                <a:gdLst>
                  <a:gd name="T0" fmla="*/ 0 w 286"/>
                  <a:gd name="T1" fmla="*/ 142 h 291"/>
                  <a:gd name="T2" fmla="*/ 2 w 286"/>
                  <a:gd name="T3" fmla="*/ 124 h 291"/>
                  <a:gd name="T4" fmla="*/ 49 w 286"/>
                  <a:gd name="T5" fmla="*/ 119 h 291"/>
                  <a:gd name="T6" fmla="*/ 48 w 286"/>
                  <a:gd name="T7" fmla="*/ 90 h 291"/>
                  <a:gd name="T8" fmla="*/ 49 w 286"/>
                  <a:gd name="T9" fmla="*/ 53 h 291"/>
                  <a:gd name="T10" fmla="*/ 80 w 286"/>
                  <a:gd name="T11" fmla="*/ 37 h 291"/>
                  <a:gd name="T12" fmla="*/ 95 w 286"/>
                  <a:gd name="T13" fmla="*/ 4 h 291"/>
                  <a:gd name="T14" fmla="*/ 126 w 286"/>
                  <a:gd name="T15" fmla="*/ 31 h 291"/>
                  <a:gd name="T16" fmla="*/ 165 w 286"/>
                  <a:gd name="T17" fmla="*/ 45 h 291"/>
                  <a:gd name="T18" fmla="*/ 175 w 286"/>
                  <a:gd name="T19" fmla="*/ 14 h 291"/>
                  <a:gd name="T20" fmla="*/ 223 w 286"/>
                  <a:gd name="T21" fmla="*/ 0 h 291"/>
                  <a:gd name="T22" fmla="*/ 237 w 286"/>
                  <a:gd name="T23" fmla="*/ 43 h 291"/>
                  <a:gd name="T24" fmla="*/ 275 w 286"/>
                  <a:gd name="T25" fmla="*/ 39 h 291"/>
                  <a:gd name="T26" fmla="*/ 286 w 286"/>
                  <a:gd name="T27" fmla="*/ 98 h 291"/>
                  <a:gd name="T28" fmla="*/ 267 w 286"/>
                  <a:gd name="T29" fmla="*/ 120 h 291"/>
                  <a:gd name="T30" fmla="*/ 242 w 286"/>
                  <a:gd name="T31" fmla="*/ 157 h 291"/>
                  <a:gd name="T32" fmla="*/ 211 w 286"/>
                  <a:gd name="T33" fmla="*/ 187 h 291"/>
                  <a:gd name="T34" fmla="*/ 226 w 286"/>
                  <a:gd name="T35" fmla="*/ 236 h 291"/>
                  <a:gd name="T36" fmla="*/ 229 w 286"/>
                  <a:gd name="T37" fmla="*/ 271 h 291"/>
                  <a:gd name="T38" fmla="*/ 196 w 286"/>
                  <a:gd name="T39" fmla="*/ 291 h 291"/>
                  <a:gd name="T40" fmla="*/ 170 w 286"/>
                  <a:gd name="T41" fmla="*/ 270 h 291"/>
                  <a:gd name="T42" fmla="*/ 144 w 286"/>
                  <a:gd name="T43" fmla="*/ 259 h 291"/>
                  <a:gd name="T44" fmla="*/ 120 w 286"/>
                  <a:gd name="T45" fmla="*/ 227 h 291"/>
                  <a:gd name="T46" fmla="*/ 101 w 286"/>
                  <a:gd name="T47" fmla="*/ 204 h 291"/>
                  <a:gd name="T48" fmla="*/ 81 w 286"/>
                  <a:gd name="T49" fmla="*/ 177 h 291"/>
                  <a:gd name="T50" fmla="*/ 29 w 286"/>
                  <a:gd name="T51" fmla="*/ 163 h 291"/>
                  <a:gd name="T52" fmla="*/ 0 w 286"/>
                  <a:gd name="T53" fmla="*/ 142 h 29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86"/>
                  <a:gd name="T82" fmla="*/ 0 h 291"/>
                  <a:gd name="T83" fmla="*/ 286 w 286"/>
                  <a:gd name="T84" fmla="*/ 291 h 29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86" h="291">
                    <a:moveTo>
                      <a:pt x="0" y="142"/>
                    </a:moveTo>
                    <a:lnTo>
                      <a:pt x="2" y="124"/>
                    </a:lnTo>
                    <a:lnTo>
                      <a:pt x="49" y="119"/>
                    </a:lnTo>
                    <a:lnTo>
                      <a:pt x="48" y="90"/>
                    </a:lnTo>
                    <a:lnTo>
                      <a:pt x="49" y="53"/>
                    </a:lnTo>
                    <a:lnTo>
                      <a:pt x="80" y="37"/>
                    </a:lnTo>
                    <a:lnTo>
                      <a:pt x="95" y="4"/>
                    </a:lnTo>
                    <a:lnTo>
                      <a:pt x="126" y="31"/>
                    </a:lnTo>
                    <a:lnTo>
                      <a:pt x="165" y="45"/>
                    </a:lnTo>
                    <a:lnTo>
                      <a:pt x="175" y="14"/>
                    </a:lnTo>
                    <a:lnTo>
                      <a:pt x="223" y="0"/>
                    </a:lnTo>
                    <a:lnTo>
                      <a:pt x="237" y="43"/>
                    </a:lnTo>
                    <a:lnTo>
                      <a:pt x="275" y="39"/>
                    </a:lnTo>
                    <a:lnTo>
                      <a:pt x="286" y="98"/>
                    </a:lnTo>
                    <a:lnTo>
                      <a:pt x="267" y="120"/>
                    </a:lnTo>
                    <a:lnTo>
                      <a:pt x="242" y="157"/>
                    </a:lnTo>
                    <a:lnTo>
                      <a:pt x="211" y="187"/>
                    </a:lnTo>
                    <a:lnTo>
                      <a:pt x="226" y="236"/>
                    </a:lnTo>
                    <a:lnTo>
                      <a:pt x="229" y="271"/>
                    </a:lnTo>
                    <a:lnTo>
                      <a:pt x="196" y="291"/>
                    </a:lnTo>
                    <a:lnTo>
                      <a:pt x="170" y="270"/>
                    </a:lnTo>
                    <a:lnTo>
                      <a:pt x="144" y="259"/>
                    </a:lnTo>
                    <a:lnTo>
                      <a:pt x="120" y="227"/>
                    </a:lnTo>
                    <a:lnTo>
                      <a:pt x="101" y="204"/>
                    </a:lnTo>
                    <a:lnTo>
                      <a:pt x="81" y="177"/>
                    </a:lnTo>
                    <a:lnTo>
                      <a:pt x="29" y="163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0DEC5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2" name="Freeform 628"/>
              <p:cNvSpPr>
                <a:spLocks/>
              </p:cNvSpPr>
              <p:nvPr/>
            </p:nvSpPr>
            <p:spPr bwMode="auto">
              <a:xfrm>
                <a:off x="1101725" y="4443413"/>
                <a:ext cx="190500" cy="225425"/>
              </a:xfrm>
              <a:custGeom>
                <a:avLst/>
                <a:gdLst>
                  <a:gd name="T0" fmla="*/ 0 w 257"/>
                  <a:gd name="T1" fmla="*/ 83 h 296"/>
                  <a:gd name="T2" fmla="*/ 31 w 257"/>
                  <a:gd name="T3" fmla="*/ 67 h 296"/>
                  <a:gd name="T4" fmla="*/ 35 w 257"/>
                  <a:gd name="T5" fmla="*/ 32 h 296"/>
                  <a:gd name="T6" fmla="*/ 64 w 257"/>
                  <a:gd name="T7" fmla="*/ 35 h 296"/>
                  <a:gd name="T8" fmla="*/ 96 w 257"/>
                  <a:gd name="T9" fmla="*/ 0 h 296"/>
                  <a:gd name="T10" fmla="*/ 131 w 257"/>
                  <a:gd name="T11" fmla="*/ 4 h 296"/>
                  <a:gd name="T12" fmla="*/ 184 w 257"/>
                  <a:gd name="T13" fmla="*/ 0 h 296"/>
                  <a:gd name="T14" fmla="*/ 208 w 257"/>
                  <a:gd name="T15" fmla="*/ 21 h 296"/>
                  <a:gd name="T16" fmla="*/ 207 w 257"/>
                  <a:gd name="T17" fmla="*/ 59 h 296"/>
                  <a:gd name="T18" fmla="*/ 208 w 257"/>
                  <a:gd name="T19" fmla="*/ 94 h 296"/>
                  <a:gd name="T20" fmla="*/ 240 w 257"/>
                  <a:gd name="T21" fmla="*/ 123 h 296"/>
                  <a:gd name="T22" fmla="*/ 257 w 257"/>
                  <a:gd name="T23" fmla="*/ 176 h 296"/>
                  <a:gd name="T24" fmla="*/ 242 w 257"/>
                  <a:gd name="T25" fmla="*/ 209 h 296"/>
                  <a:gd name="T26" fmla="*/ 211 w 257"/>
                  <a:gd name="T27" fmla="*/ 225 h 296"/>
                  <a:gd name="T28" fmla="*/ 210 w 257"/>
                  <a:gd name="T29" fmla="*/ 262 h 296"/>
                  <a:gd name="T30" fmla="*/ 211 w 257"/>
                  <a:gd name="T31" fmla="*/ 291 h 296"/>
                  <a:gd name="T32" fmla="*/ 164 w 257"/>
                  <a:gd name="T33" fmla="*/ 296 h 296"/>
                  <a:gd name="T34" fmla="*/ 130 w 257"/>
                  <a:gd name="T35" fmla="*/ 284 h 296"/>
                  <a:gd name="T36" fmla="*/ 118 w 257"/>
                  <a:gd name="T37" fmla="*/ 242 h 296"/>
                  <a:gd name="T38" fmla="*/ 94 w 257"/>
                  <a:gd name="T39" fmla="*/ 188 h 296"/>
                  <a:gd name="T40" fmla="*/ 80 w 257"/>
                  <a:gd name="T41" fmla="*/ 160 h 296"/>
                  <a:gd name="T42" fmla="*/ 36 w 257"/>
                  <a:gd name="T43" fmla="*/ 144 h 296"/>
                  <a:gd name="T44" fmla="*/ 0 w 257"/>
                  <a:gd name="T45" fmla="*/ 83 h 29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57"/>
                  <a:gd name="T70" fmla="*/ 0 h 296"/>
                  <a:gd name="T71" fmla="*/ 257 w 257"/>
                  <a:gd name="T72" fmla="*/ 296 h 29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57" h="296">
                    <a:moveTo>
                      <a:pt x="0" y="83"/>
                    </a:moveTo>
                    <a:lnTo>
                      <a:pt x="31" y="67"/>
                    </a:lnTo>
                    <a:lnTo>
                      <a:pt x="35" y="32"/>
                    </a:lnTo>
                    <a:lnTo>
                      <a:pt x="64" y="35"/>
                    </a:lnTo>
                    <a:lnTo>
                      <a:pt x="96" y="0"/>
                    </a:lnTo>
                    <a:lnTo>
                      <a:pt x="131" y="4"/>
                    </a:lnTo>
                    <a:lnTo>
                      <a:pt x="184" y="0"/>
                    </a:lnTo>
                    <a:lnTo>
                      <a:pt x="208" y="21"/>
                    </a:lnTo>
                    <a:lnTo>
                      <a:pt x="207" y="59"/>
                    </a:lnTo>
                    <a:lnTo>
                      <a:pt x="208" y="94"/>
                    </a:lnTo>
                    <a:lnTo>
                      <a:pt x="240" y="123"/>
                    </a:lnTo>
                    <a:lnTo>
                      <a:pt x="257" y="176"/>
                    </a:lnTo>
                    <a:lnTo>
                      <a:pt x="242" y="209"/>
                    </a:lnTo>
                    <a:lnTo>
                      <a:pt x="211" y="225"/>
                    </a:lnTo>
                    <a:lnTo>
                      <a:pt x="210" y="262"/>
                    </a:lnTo>
                    <a:lnTo>
                      <a:pt x="211" y="291"/>
                    </a:lnTo>
                    <a:lnTo>
                      <a:pt x="164" y="296"/>
                    </a:lnTo>
                    <a:lnTo>
                      <a:pt x="130" y="284"/>
                    </a:lnTo>
                    <a:lnTo>
                      <a:pt x="118" y="242"/>
                    </a:lnTo>
                    <a:lnTo>
                      <a:pt x="94" y="188"/>
                    </a:lnTo>
                    <a:lnTo>
                      <a:pt x="80" y="160"/>
                    </a:lnTo>
                    <a:lnTo>
                      <a:pt x="36" y="144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DEA178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3" name="Freeform 629"/>
              <p:cNvSpPr>
                <a:spLocks/>
              </p:cNvSpPr>
              <p:nvPr/>
            </p:nvSpPr>
            <p:spPr bwMode="auto">
              <a:xfrm>
                <a:off x="1241425" y="4392613"/>
                <a:ext cx="185738" cy="219075"/>
              </a:xfrm>
              <a:custGeom>
                <a:avLst/>
                <a:gdLst>
                  <a:gd name="T0" fmla="*/ 0 w 247"/>
                  <a:gd name="T1" fmla="*/ 67 h 284"/>
                  <a:gd name="T2" fmla="*/ 16 w 247"/>
                  <a:gd name="T3" fmla="*/ 65 h 284"/>
                  <a:gd name="T4" fmla="*/ 53 w 247"/>
                  <a:gd name="T5" fmla="*/ 36 h 284"/>
                  <a:gd name="T6" fmla="*/ 110 w 247"/>
                  <a:gd name="T7" fmla="*/ 26 h 284"/>
                  <a:gd name="T8" fmla="*/ 130 w 247"/>
                  <a:gd name="T9" fmla="*/ 49 h 284"/>
                  <a:gd name="T10" fmla="*/ 138 w 247"/>
                  <a:gd name="T11" fmla="*/ 15 h 284"/>
                  <a:gd name="T12" fmla="*/ 171 w 247"/>
                  <a:gd name="T13" fmla="*/ 23 h 284"/>
                  <a:gd name="T14" fmla="*/ 201 w 247"/>
                  <a:gd name="T15" fmla="*/ 0 h 284"/>
                  <a:gd name="T16" fmla="*/ 236 w 247"/>
                  <a:gd name="T17" fmla="*/ 13 h 284"/>
                  <a:gd name="T18" fmla="*/ 238 w 247"/>
                  <a:gd name="T19" fmla="*/ 48 h 284"/>
                  <a:gd name="T20" fmla="*/ 247 w 247"/>
                  <a:gd name="T21" fmla="*/ 96 h 284"/>
                  <a:gd name="T22" fmla="*/ 245 w 247"/>
                  <a:gd name="T23" fmla="*/ 140 h 284"/>
                  <a:gd name="T24" fmla="*/ 246 w 247"/>
                  <a:gd name="T25" fmla="*/ 178 h 284"/>
                  <a:gd name="T26" fmla="*/ 201 w 247"/>
                  <a:gd name="T27" fmla="*/ 239 h 284"/>
                  <a:gd name="T28" fmla="*/ 153 w 247"/>
                  <a:gd name="T29" fmla="*/ 253 h 284"/>
                  <a:gd name="T30" fmla="*/ 143 w 247"/>
                  <a:gd name="T31" fmla="*/ 284 h 284"/>
                  <a:gd name="T32" fmla="*/ 104 w 247"/>
                  <a:gd name="T33" fmla="*/ 270 h 284"/>
                  <a:gd name="T34" fmla="*/ 73 w 247"/>
                  <a:gd name="T35" fmla="*/ 243 h 284"/>
                  <a:gd name="T36" fmla="*/ 56 w 247"/>
                  <a:gd name="T37" fmla="*/ 190 h 284"/>
                  <a:gd name="T38" fmla="*/ 24 w 247"/>
                  <a:gd name="T39" fmla="*/ 161 h 284"/>
                  <a:gd name="T40" fmla="*/ 23 w 247"/>
                  <a:gd name="T41" fmla="*/ 126 h 284"/>
                  <a:gd name="T42" fmla="*/ 24 w 247"/>
                  <a:gd name="T43" fmla="*/ 88 h 284"/>
                  <a:gd name="T44" fmla="*/ 0 w 247"/>
                  <a:gd name="T45" fmla="*/ 67 h 28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47"/>
                  <a:gd name="T70" fmla="*/ 0 h 284"/>
                  <a:gd name="T71" fmla="*/ 247 w 247"/>
                  <a:gd name="T72" fmla="*/ 284 h 28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47" h="284">
                    <a:moveTo>
                      <a:pt x="0" y="67"/>
                    </a:moveTo>
                    <a:lnTo>
                      <a:pt x="16" y="65"/>
                    </a:lnTo>
                    <a:lnTo>
                      <a:pt x="53" y="36"/>
                    </a:lnTo>
                    <a:lnTo>
                      <a:pt x="110" y="26"/>
                    </a:lnTo>
                    <a:lnTo>
                      <a:pt x="130" y="49"/>
                    </a:lnTo>
                    <a:lnTo>
                      <a:pt x="138" y="15"/>
                    </a:lnTo>
                    <a:lnTo>
                      <a:pt x="171" y="23"/>
                    </a:lnTo>
                    <a:lnTo>
                      <a:pt x="201" y="0"/>
                    </a:lnTo>
                    <a:lnTo>
                      <a:pt x="236" y="13"/>
                    </a:lnTo>
                    <a:lnTo>
                      <a:pt x="238" y="48"/>
                    </a:lnTo>
                    <a:lnTo>
                      <a:pt x="247" y="96"/>
                    </a:lnTo>
                    <a:lnTo>
                      <a:pt x="245" y="140"/>
                    </a:lnTo>
                    <a:lnTo>
                      <a:pt x="246" y="178"/>
                    </a:lnTo>
                    <a:lnTo>
                      <a:pt x="201" y="239"/>
                    </a:lnTo>
                    <a:lnTo>
                      <a:pt x="153" y="253"/>
                    </a:lnTo>
                    <a:lnTo>
                      <a:pt x="143" y="284"/>
                    </a:lnTo>
                    <a:lnTo>
                      <a:pt x="104" y="270"/>
                    </a:lnTo>
                    <a:lnTo>
                      <a:pt x="73" y="243"/>
                    </a:lnTo>
                    <a:lnTo>
                      <a:pt x="56" y="190"/>
                    </a:lnTo>
                    <a:lnTo>
                      <a:pt x="24" y="161"/>
                    </a:lnTo>
                    <a:lnTo>
                      <a:pt x="23" y="126"/>
                    </a:lnTo>
                    <a:lnTo>
                      <a:pt x="24" y="88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DEA178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4" name="Freeform 630"/>
              <p:cNvSpPr>
                <a:spLocks/>
              </p:cNvSpPr>
              <p:nvPr/>
            </p:nvSpPr>
            <p:spPr bwMode="auto">
              <a:xfrm>
                <a:off x="1162050" y="4695825"/>
                <a:ext cx="300038" cy="315913"/>
              </a:xfrm>
              <a:custGeom>
                <a:avLst/>
                <a:gdLst>
                  <a:gd name="T0" fmla="*/ 0 w 397"/>
                  <a:gd name="T1" fmla="*/ 306 h 421"/>
                  <a:gd name="T2" fmla="*/ 29 w 397"/>
                  <a:gd name="T3" fmla="*/ 263 h 421"/>
                  <a:gd name="T4" fmla="*/ 39 w 397"/>
                  <a:gd name="T5" fmla="*/ 232 h 421"/>
                  <a:gd name="T6" fmla="*/ 60 w 397"/>
                  <a:gd name="T7" fmla="*/ 209 h 421"/>
                  <a:gd name="T8" fmla="*/ 42 w 397"/>
                  <a:gd name="T9" fmla="*/ 181 h 421"/>
                  <a:gd name="T10" fmla="*/ 79 w 397"/>
                  <a:gd name="T11" fmla="*/ 149 h 421"/>
                  <a:gd name="T12" fmla="*/ 66 w 397"/>
                  <a:gd name="T13" fmla="*/ 111 h 421"/>
                  <a:gd name="T14" fmla="*/ 58 w 397"/>
                  <a:gd name="T15" fmla="*/ 80 h 421"/>
                  <a:gd name="T16" fmla="*/ 80 w 397"/>
                  <a:gd name="T17" fmla="*/ 31 h 421"/>
                  <a:gd name="T18" fmla="*/ 111 w 397"/>
                  <a:gd name="T19" fmla="*/ 33 h 421"/>
                  <a:gd name="T20" fmla="*/ 113 w 397"/>
                  <a:gd name="T21" fmla="*/ 0 h 421"/>
                  <a:gd name="T22" fmla="*/ 165 w 397"/>
                  <a:gd name="T23" fmla="*/ 14 h 421"/>
                  <a:gd name="T24" fmla="*/ 185 w 397"/>
                  <a:gd name="T25" fmla="*/ 41 h 421"/>
                  <a:gd name="T26" fmla="*/ 204 w 397"/>
                  <a:gd name="T27" fmla="*/ 64 h 421"/>
                  <a:gd name="T28" fmla="*/ 228 w 397"/>
                  <a:gd name="T29" fmla="*/ 96 h 421"/>
                  <a:gd name="T30" fmla="*/ 254 w 397"/>
                  <a:gd name="T31" fmla="*/ 107 h 421"/>
                  <a:gd name="T32" fmla="*/ 280 w 397"/>
                  <a:gd name="T33" fmla="*/ 128 h 421"/>
                  <a:gd name="T34" fmla="*/ 300 w 397"/>
                  <a:gd name="T35" fmla="*/ 151 h 421"/>
                  <a:gd name="T36" fmla="*/ 308 w 397"/>
                  <a:gd name="T37" fmla="*/ 184 h 421"/>
                  <a:gd name="T38" fmla="*/ 339 w 397"/>
                  <a:gd name="T39" fmla="*/ 215 h 421"/>
                  <a:gd name="T40" fmla="*/ 378 w 397"/>
                  <a:gd name="T41" fmla="*/ 244 h 421"/>
                  <a:gd name="T42" fmla="*/ 397 w 397"/>
                  <a:gd name="T43" fmla="*/ 268 h 421"/>
                  <a:gd name="T44" fmla="*/ 391 w 397"/>
                  <a:gd name="T45" fmla="*/ 344 h 421"/>
                  <a:gd name="T46" fmla="*/ 342 w 397"/>
                  <a:gd name="T47" fmla="*/ 329 h 421"/>
                  <a:gd name="T48" fmla="*/ 321 w 397"/>
                  <a:gd name="T49" fmla="*/ 295 h 421"/>
                  <a:gd name="T50" fmla="*/ 276 w 397"/>
                  <a:gd name="T51" fmla="*/ 308 h 421"/>
                  <a:gd name="T52" fmla="*/ 231 w 397"/>
                  <a:gd name="T53" fmla="*/ 306 h 421"/>
                  <a:gd name="T54" fmla="*/ 238 w 397"/>
                  <a:gd name="T55" fmla="*/ 350 h 421"/>
                  <a:gd name="T56" fmla="*/ 220 w 397"/>
                  <a:gd name="T57" fmla="*/ 369 h 421"/>
                  <a:gd name="T58" fmla="*/ 196 w 397"/>
                  <a:gd name="T59" fmla="*/ 387 h 421"/>
                  <a:gd name="T60" fmla="*/ 186 w 397"/>
                  <a:gd name="T61" fmla="*/ 389 h 421"/>
                  <a:gd name="T62" fmla="*/ 153 w 397"/>
                  <a:gd name="T63" fmla="*/ 405 h 421"/>
                  <a:gd name="T64" fmla="*/ 126 w 397"/>
                  <a:gd name="T65" fmla="*/ 420 h 421"/>
                  <a:gd name="T66" fmla="*/ 105 w 397"/>
                  <a:gd name="T67" fmla="*/ 421 h 421"/>
                  <a:gd name="T68" fmla="*/ 47 w 397"/>
                  <a:gd name="T69" fmla="*/ 405 h 421"/>
                  <a:gd name="T70" fmla="*/ 27 w 397"/>
                  <a:gd name="T71" fmla="*/ 355 h 421"/>
                  <a:gd name="T72" fmla="*/ 0 w 397"/>
                  <a:gd name="T73" fmla="*/ 306 h 42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97"/>
                  <a:gd name="T112" fmla="*/ 0 h 421"/>
                  <a:gd name="T113" fmla="*/ 397 w 397"/>
                  <a:gd name="T114" fmla="*/ 421 h 42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97" h="421">
                    <a:moveTo>
                      <a:pt x="0" y="306"/>
                    </a:moveTo>
                    <a:lnTo>
                      <a:pt x="29" y="263"/>
                    </a:lnTo>
                    <a:lnTo>
                      <a:pt x="39" y="232"/>
                    </a:lnTo>
                    <a:lnTo>
                      <a:pt x="60" y="209"/>
                    </a:lnTo>
                    <a:lnTo>
                      <a:pt x="42" y="181"/>
                    </a:lnTo>
                    <a:lnTo>
                      <a:pt x="79" y="149"/>
                    </a:lnTo>
                    <a:lnTo>
                      <a:pt x="66" y="111"/>
                    </a:lnTo>
                    <a:lnTo>
                      <a:pt x="58" y="80"/>
                    </a:lnTo>
                    <a:lnTo>
                      <a:pt x="80" y="31"/>
                    </a:lnTo>
                    <a:lnTo>
                      <a:pt x="111" y="33"/>
                    </a:lnTo>
                    <a:lnTo>
                      <a:pt x="113" y="0"/>
                    </a:lnTo>
                    <a:lnTo>
                      <a:pt x="165" y="14"/>
                    </a:lnTo>
                    <a:lnTo>
                      <a:pt x="185" y="41"/>
                    </a:lnTo>
                    <a:lnTo>
                      <a:pt x="204" y="64"/>
                    </a:lnTo>
                    <a:lnTo>
                      <a:pt x="228" y="96"/>
                    </a:lnTo>
                    <a:lnTo>
                      <a:pt x="254" y="107"/>
                    </a:lnTo>
                    <a:lnTo>
                      <a:pt x="280" y="128"/>
                    </a:lnTo>
                    <a:lnTo>
                      <a:pt x="300" y="151"/>
                    </a:lnTo>
                    <a:lnTo>
                      <a:pt x="308" y="184"/>
                    </a:lnTo>
                    <a:lnTo>
                      <a:pt x="339" y="215"/>
                    </a:lnTo>
                    <a:lnTo>
                      <a:pt x="378" y="244"/>
                    </a:lnTo>
                    <a:lnTo>
                      <a:pt x="397" y="268"/>
                    </a:lnTo>
                    <a:lnTo>
                      <a:pt x="391" y="344"/>
                    </a:lnTo>
                    <a:lnTo>
                      <a:pt x="342" y="329"/>
                    </a:lnTo>
                    <a:lnTo>
                      <a:pt x="321" y="295"/>
                    </a:lnTo>
                    <a:lnTo>
                      <a:pt x="276" y="308"/>
                    </a:lnTo>
                    <a:lnTo>
                      <a:pt x="231" y="306"/>
                    </a:lnTo>
                    <a:lnTo>
                      <a:pt x="238" y="350"/>
                    </a:lnTo>
                    <a:lnTo>
                      <a:pt x="220" y="369"/>
                    </a:lnTo>
                    <a:lnTo>
                      <a:pt x="196" y="387"/>
                    </a:lnTo>
                    <a:lnTo>
                      <a:pt x="186" y="389"/>
                    </a:lnTo>
                    <a:lnTo>
                      <a:pt x="153" y="405"/>
                    </a:lnTo>
                    <a:lnTo>
                      <a:pt x="126" y="420"/>
                    </a:lnTo>
                    <a:lnTo>
                      <a:pt x="105" y="421"/>
                    </a:lnTo>
                    <a:lnTo>
                      <a:pt x="47" y="405"/>
                    </a:lnTo>
                    <a:lnTo>
                      <a:pt x="27" y="355"/>
                    </a:lnTo>
                    <a:lnTo>
                      <a:pt x="0" y="306"/>
                    </a:lnTo>
                    <a:close/>
                  </a:path>
                </a:pathLst>
              </a:custGeom>
              <a:solidFill>
                <a:srgbClr val="F0DEC5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5" name="Freeform 631"/>
              <p:cNvSpPr>
                <a:spLocks/>
              </p:cNvSpPr>
              <p:nvPr/>
            </p:nvSpPr>
            <p:spPr bwMode="auto">
              <a:xfrm>
                <a:off x="1924050" y="4532313"/>
                <a:ext cx="255588" cy="171450"/>
              </a:xfrm>
              <a:custGeom>
                <a:avLst/>
                <a:gdLst>
                  <a:gd name="T0" fmla="*/ 0 w 344"/>
                  <a:gd name="T1" fmla="*/ 66 h 229"/>
                  <a:gd name="T2" fmla="*/ 23 w 344"/>
                  <a:gd name="T3" fmla="*/ 44 h 229"/>
                  <a:gd name="T4" fmla="*/ 3 w 344"/>
                  <a:gd name="T5" fmla="*/ 21 h 229"/>
                  <a:gd name="T6" fmla="*/ 34 w 344"/>
                  <a:gd name="T7" fmla="*/ 12 h 229"/>
                  <a:gd name="T8" fmla="*/ 83 w 344"/>
                  <a:gd name="T9" fmla="*/ 0 h 229"/>
                  <a:gd name="T10" fmla="*/ 113 w 344"/>
                  <a:gd name="T11" fmla="*/ 7 h 229"/>
                  <a:gd name="T12" fmla="*/ 135 w 344"/>
                  <a:gd name="T13" fmla="*/ 45 h 229"/>
                  <a:gd name="T14" fmla="*/ 166 w 344"/>
                  <a:gd name="T15" fmla="*/ 56 h 229"/>
                  <a:gd name="T16" fmla="*/ 199 w 344"/>
                  <a:gd name="T17" fmla="*/ 44 h 229"/>
                  <a:gd name="T18" fmla="*/ 222 w 344"/>
                  <a:gd name="T19" fmla="*/ 65 h 229"/>
                  <a:gd name="T20" fmla="*/ 263 w 344"/>
                  <a:gd name="T21" fmla="*/ 61 h 229"/>
                  <a:gd name="T22" fmla="*/ 287 w 344"/>
                  <a:gd name="T23" fmla="*/ 89 h 229"/>
                  <a:gd name="T24" fmla="*/ 310 w 344"/>
                  <a:gd name="T25" fmla="*/ 68 h 229"/>
                  <a:gd name="T26" fmla="*/ 305 w 344"/>
                  <a:gd name="T27" fmla="*/ 114 h 229"/>
                  <a:gd name="T28" fmla="*/ 337 w 344"/>
                  <a:gd name="T29" fmla="*/ 127 h 229"/>
                  <a:gd name="T30" fmla="*/ 344 w 344"/>
                  <a:gd name="T31" fmla="*/ 163 h 229"/>
                  <a:gd name="T32" fmla="*/ 328 w 344"/>
                  <a:gd name="T33" fmla="*/ 196 h 229"/>
                  <a:gd name="T34" fmla="*/ 305 w 344"/>
                  <a:gd name="T35" fmla="*/ 223 h 229"/>
                  <a:gd name="T36" fmla="*/ 283 w 344"/>
                  <a:gd name="T37" fmla="*/ 198 h 229"/>
                  <a:gd name="T38" fmla="*/ 252 w 344"/>
                  <a:gd name="T39" fmla="*/ 206 h 229"/>
                  <a:gd name="T40" fmla="*/ 211 w 344"/>
                  <a:gd name="T41" fmla="*/ 191 h 229"/>
                  <a:gd name="T42" fmla="*/ 194 w 344"/>
                  <a:gd name="T43" fmla="*/ 228 h 229"/>
                  <a:gd name="T44" fmla="*/ 160 w 344"/>
                  <a:gd name="T45" fmla="*/ 229 h 229"/>
                  <a:gd name="T46" fmla="*/ 142 w 344"/>
                  <a:gd name="T47" fmla="*/ 198 h 229"/>
                  <a:gd name="T48" fmla="*/ 126 w 344"/>
                  <a:gd name="T49" fmla="*/ 159 h 229"/>
                  <a:gd name="T50" fmla="*/ 121 w 344"/>
                  <a:gd name="T51" fmla="*/ 117 h 229"/>
                  <a:gd name="T52" fmla="*/ 55 w 344"/>
                  <a:gd name="T53" fmla="*/ 116 h 229"/>
                  <a:gd name="T54" fmla="*/ 11 w 344"/>
                  <a:gd name="T55" fmla="*/ 99 h 229"/>
                  <a:gd name="T56" fmla="*/ 0 w 344"/>
                  <a:gd name="T57" fmla="*/ 66 h 2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44"/>
                  <a:gd name="T88" fmla="*/ 0 h 229"/>
                  <a:gd name="T89" fmla="*/ 344 w 344"/>
                  <a:gd name="T90" fmla="*/ 229 h 2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44" h="229">
                    <a:moveTo>
                      <a:pt x="0" y="66"/>
                    </a:moveTo>
                    <a:lnTo>
                      <a:pt x="23" y="44"/>
                    </a:lnTo>
                    <a:lnTo>
                      <a:pt x="3" y="21"/>
                    </a:lnTo>
                    <a:lnTo>
                      <a:pt x="34" y="12"/>
                    </a:lnTo>
                    <a:lnTo>
                      <a:pt x="83" y="0"/>
                    </a:lnTo>
                    <a:lnTo>
                      <a:pt x="113" y="7"/>
                    </a:lnTo>
                    <a:lnTo>
                      <a:pt x="135" y="45"/>
                    </a:lnTo>
                    <a:lnTo>
                      <a:pt x="166" y="56"/>
                    </a:lnTo>
                    <a:lnTo>
                      <a:pt x="199" y="44"/>
                    </a:lnTo>
                    <a:lnTo>
                      <a:pt x="222" y="65"/>
                    </a:lnTo>
                    <a:lnTo>
                      <a:pt x="263" y="61"/>
                    </a:lnTo>
                    <a:lnTo>
                      <a:pt x="287" y="89"/>
                    </a:lnTo>
                    <a:lnTo>
                      <a:pt x="310" y="68"/>
                    </a:lnTo>
                    <a:lnTo>
                      <a:pt x="305" y="114"/>
                    </a:lnTo>
                    <a:lnTo>
                      <a:pt x="337" y="127"/>
                    </a:lnTo>
                    <a:lnTo>
                      <a:pt x="344" y="163"/>
                    </a:lnTo>
                    <a:lnTo>
                      <a:pt x="328" y="196"/>
                    </a:lnTo>
                    <a:lnTo>
                      <a:pt x="305" y="223"/>
                    </a:lnTo>
                    <a:lnTo>
                      <a:pt x="283" y="198"/>
                    </a:lnTo>
                    <a:lnTo>
                      <a:pt x="252" y="206"/>
                    </a:lnTo>
                    <a:lnTo>
                      <a:pt x="211" y="191"/>
                    </a:lnTo>
                    <a:lnTo>
                      <a:pt x="194" y="228"/>
                    </a:lnTo>
                    <a:lnTo>
                      <a:pt x="160" y="229"/>
                    </a:lnTo>
                    <a:lnTo>
                      <a:pt x="142" y="198"/>
                    </a:lnTo>
                    <a:lnTo>
                      <a:pt x="126" y="159"/>
                    </a:lnTo>
                    <a:lnTo>
                      <a:pt x="121" y="117"/>
                    </a:lnTo>
                    <a:lnTo>
                      <a:pt x="55" y="116"/>
                    </a:lnTo>
                    <a:lnTo>
                      <a:pt x="11" y="99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0DEC5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6" name="Freeform 632"/>
              <p:cNvSpPr>
                <a:spLocks/>
              </p:cNvSpPr>
              <p:nvPr/>
            </p:nvSpPr>
            <p:spPr bwMode="auto">
              <a:xfrm>
                <a:off x="2008188" y="4140200"/>
                <a:ext cx="534987" cy="627063"/>
              </a:xfrm>
              <a:custGeom>
                <a:avLst/>
                <a:gdLst>
                  <a:gd name="T0" fmla="*/ 32 w 716"/>
                  <a:gd name="T1" fmla="*/ 486 h 838"/>
                  <a:gd name="T2" fmla="*/ 104 w 716"/>
                  <a:gd name="T3" fmla="*/ 479 h 838"/>
                  <a:gd name="T4" fmla="*/ 159 w 716"/>
                  <a:gd name="T5" fmla="*/ 456 h 838"/>
                  <a:gd name="T6" fmla="*/ 110 w 716"/>
                  <a:gd name="T7" fmla="*/ 398 h 838"/>
                  <a:gd name="T8" fmla="*/ 105 w 716"/>
                  <a:gd name="T9" fmla="*/ 347 h 838"/>
                  <a:gd name="T10" fmla="*/ 166 w 716"/>
                  <a:gd name="T11" fmla="*/ 320 h 838"/>
                  <a:gd name="T12" fmla="*/ 227 w 716"/>
                  <a:gd name="T13" fmla="*/ 306 h 838"/>
                  <a:gd name="T14" fmla="*/ 240 w 716"/>
                  <a:gd name="T15" fmla="*/ 239 h 838"/>
                  <a:gd name="T16" fmla="*/ 266 w 716"/>
                  <a:gd name="T17" fmla="*/ 181 h 838"/>
                  <a:gd name="T18" fmla="*/ 269 w 716"/>
                  <a:gd name="T19" fmla="*/ 120 h 838"/>
                  <a:gd name="T20" fmla="*/ 282 w 716"/>
                  <a:gd name="T21" fmla="*/ 95 h 838"/>
                  <a:gd name="T22" fmla="*/ 342 w 716"/>
                  <a:gd name="T23" fmla="*/ 37 h 838"/>
                  <a:gd name="T24" fmla="*/ 376 w 716"/>
                  <a:gd name="T25" fmla="*/ 0 h 838"/>
                  <a:gd name="T26" fmla="*/ 432 w 716"/>
                  <a:gd name="T27" fmla="*/ 73 h 838"/>
                  <a:gd name="T28" fmla="*/ 406 w 716"/>
                  <a:gd name="T29" fmla="*/ 135 h 838"/>
                  <a:gd name="T30" fmla="*/ 366 w 716"/>
                  <a:gd name="T31" fmla="*/ 196 h 838"/>
                  <a:gd name="T32" fmla="*/ 383 w 716"/>
                  <a:gd name="T33" fmla="*/ 271 h 838"/>
                  <a:gd name="T34" fmla="*/ 399 w 716"/>
                  <a:gd name="T35" fmla="*/ 360 h 838"/>
                  <a:gd name="T36" fmla="*/ 451 w 716"/>
                  <a:gd name="T37" fmla="*/ 307 h 838"/>
                  <a:gd name="T38" fmla="*/ 518 w 716"/>
                  <a:gd name="T39" fmla="*/ 302 h 838"/>
                  <a:gd name="T40" fmla="*/ 562 w 716"/>
                  <a:gd name="T41" fmla="*/ 325 h 838"/>
                  <a:gd name="T42" fmla="*/ 633 w 716"/>
                  <a:gd name="T43" fmla="*/ 313 h 838"/>
                  <a:gd name="T44" fmla="*/ 698 w 716"/>
                  <a:gd name="T45" fmla="*/ 364 h 838"/>
                  <a:gd name="T46" fmla="*/ 716 w 716"/>
                  <a:gd name="T47" fmla="*/ 383 h 838"/>
                  <a:gd name="T48" fmla="*/ 681 w 716"/>
                  <a:gd name="T49" fmla="*/ 443 h 838"/>
                  <a:gd name="T50" fmla="*/ 653 w 716"/>
                  <a:gd name="T51" fmla="*/ 456 h 838"/>
                  <a:gd name="T52" fmla="*/ 622 w 716"/>
                  <a:gd name="T53" fmla="*/ 482 h 838"/>
                  <a:gd name="T54" fmla="*/ 644 w 716"/>
                  <a:gd name="T55" fmla="*/ 518 h 838"/>
                  <a:gd name="T56" fmla="*/ 655 w 716"/>
                  <a:gd name="T57" fmla="*/ 519 h 838"/>
                  <a:gd name="T58" fmla="*/ 653 w 716"/>
                  <a:gd name="T59" fmla="*/ 545 h 838"/>
                  <a:gd name="T60" fmla="*/ 639 w 716"/>
                  <a:gd name="T61" fmla="*/ 563 h 838"/>
                  <a:gd name="T62" fmla="*/ 608 w 716"/>
                  <a:gd name="T63" fmla="*/ 621 h 838"/>
                  <a:gd name="T64" fmla="*/ 561 w 716"/>
                  <a:gd name="T65" fmla="*/ 577 h 838"/>
                  <a:gd name="T66" fmla="*/ 503 w 716"/>
                  <a:gd name="T67" fmla="*/ 557 h 838"/>
                  <a:gd name="T68" fmla="*/ 442 w 716"/>
                  <a:gd name="T69" fmla="*/ 585 h 838"/>
                  <a:gd name="T70" fmla="*/ 433 w 716"/>
                  <a:gd name="T71" fmla="*/ 645 h 838"/>
                  <a:gd name="T72" fmla="*/ 384 w 716"/>
                  <a:gd name="T73" fmla="*/ 675 h 838"/>
                  <a:gd name="T74" fmla="*/ 340 w 716"/>
                  <a:gd name="T75" fmla="*/ 683 h 838"/>
                  <a:gd name="T76" fmla="*/ 313 w 716"/>
                  <a:gd name="T77" fmla="*/ 772 h 838"/>
                  <a:gd name="T78" fmla="*/ 279 w 716"/>
                  <a:gd name="T79" fmla="*/ 838 h 838"/>
                  <a:gd name="T80" fmla="*/ 259 w 716"/>
                  <a:gd name="T81" fmla="*/ 791 h 838"/>
                  <a:gd name="T82" fmla="*/ 215 w 716"/>
                  <a:gd name="T83" fmla="*/ 719 h 838"/>
                  <a:gd name="T84" fmla="*/ 224 w 716"/>
                  <a:gd name="T85" fmla="*/ 650 h 838"/>
                  <a:gd name="T86" fmla="*/ 197 w 716"/>
                  <a:gd name="T87" fmla="*/ 591 h 838"/>
                  <a:gd name="T88" fmla="*/ 150 w 716"/>
                  <a:gd name="T89" fmla="*/ 584 h 838"/>
                  <a:gd name="T90" fmla="*/ 86 w 716"/>
                  <a:gd name="T91" fmla="*/ 567 h 838"/>
                  <a:gd name="T92" fmla="*/ 22 w 716"/>
                  <a:gd name="T93" fmla="*/ 568 h 83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16"/>
                  <a:gd name="T142" fmla="*/ 0 h 838"/>
                  <a:gd name="T143" fmla="*/ 716 w 716"/>
                  <a:gd name="T144" fmla="*/ 838 h 83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16" h="838">
                    <a:moveTo>
                      <a:pt x="0" y="530"/>
                    </a:moveTo>
                    <a:lnTo>
                      <a:pt x="32" y="486"/>
                    </a:lnTo>
                    <a:lnTo>
                      <a:pt x="52" y="466"/>
                    </a:lnTo>
                    <a:lnTo>
                      <a:pt x="104" y="479"/>
                    </a:lnTo>
                    <a:lnTo>
                      <a:pt x="129" y="461"/>
                    </a:lnTo>
                    <a:lnTo>
                      <a:pt x="159" y="456"/>
                    </a:lnTo>
                    <a:lnTo>
                      <a:pt x="145" y="417"/>
                    </a:lnTo>
                    <a:lnTo>
                      <a:pt x="110" y="398"/>
                    </a:lnTo>
                    <a:lnTo>
                      <a:pt x="77" y="364"/>
                    </a:lnTo>
                    <a:lnTo>
                      <a:pt x="105" y="347"/>
                    </a:lnTo>
                    <a:lnTo>
                      <a:pt x="138" y="309"/>
                    </a:lnTo>
                    <a:lnTo>
                      <a:pt x="166" y="320"/>
                    </a:lnTo>
                    <a:lnTo>
                      <a:pt x="200" y="312"/>
                    </a:lnTo>
                    <a:lnTo>
                      <a:pt x="227" y="306"/>
                    </a:lnTo>
                    <a:lnTo>
                      <a:pt x="237" y="272"/>
                    </a:lnTo>
                    <a:lnTo>
                      <a:pt x="240" y="239"/>
                    </a:lnTo>
                    <a:lnTo>
                      <a:pt x="246" y="201"/>
                    </a:lnTo>
                    <a:lnTo>
                      <a:pt x="266" y="181"/>
                    </a:lnTo>
                    <a:lnTo>
                      <a:pt x="247" y="160"/>
                    </a:lnTo>
                    <a:lnTo>
                      <a:pt x="269" y="120"/>
                    </a:lnTo>
                    <a:lnTo>
                      <a:pt x="253" y="76"/>
                    </a:lnTo>
                    <a:lnTo>
                      <a:pt x="282" y="95"/>
                    </a:lnTo>
                    <a:lnTo>
                      <a:pt x="320" y="55"/>
                    </a:lnTo>
                    <a:lnTo>
                      <a:pt x="342" y="37"/>
                    </a:lnTo>
                    <a:lnTo>
                      <a:pt x="348" y="22"/>
                    </a:lnTo>
                    <a:lnTo>
                      <a:pt x="376" y="0"/>
                    </a:lnTo>
                    <a:lnTo>
                      <a:pt x="415" y="27"/>
                    </a:lnTo>
                    <a:lnTo>
                      <a:pt x="432" y="73"/>
                    </a:lnTo>
                    <a:lnTo>
                      <a:pt x="423" y="97"/>
                    </a:lnTo>
                    <a:lnTo>
                      <a:pt x="406" y="135"/>
                    </a:lnTo>
                    <a:lnTo>
                      <a:pt x="406" y="168"/>
                    </a:lnTo>
                    <a:lnTo>
                      <a:pt x="366" y="196"/>
                    </a:lnTo>
                    <a:lnTo>
                      <a:pt x="352" y="230"/>
                    </a:lnTo>
                    <a:lnTo>
                      <a:pt x="383" y="271"/>
                    </a:lnTo>
                    <a:lnTo>
                      <a:pt x="391" y="320"/>
                    </a:lnTo>
                    <a:lnTo>
                      <a:pt x="399" y="360"/>
                    </a:lnTo>
                    <a:lnTo>
                      <a:pt x="423" y="306"/>
                    </a:lnTo>
                    <a:lnTo>
                      <a:pt x="451" y="307"/>
                    </a:lnTo>
                    <a:lnTo>
                      <a:pt x="481" y="292"/>
                    </a:lnTo>
                    <a:lnTo>
                      <a:pt x="518" y="302"/>
                    </a:lnTo>
                    <a:lnTo>
                      <a:pt x="550" y="286"/>
                    </a:lnTo>
                    <a:lnTo>
                      <a:pt x="562" y="325"/>
                    </a:lnTo>
                    <a:lnTo>
                      <a:pt x="606" y="307"/>
                    </a:lnTo>
                    <a:lnTo>
                      <a:pt x="633" y="313"/>
                    </a:lnTo>
                    <a:lnTo>
                      <a:pt x="635" y="323"/>
                    </a:lnTo>
                    <a:lnTo>
                      <a:pt x="698" y="364"/>
                    </a:lnTo>
                    <a:lnTo>
                      <a:pt x="710" y="355"/>
                    </a:lnTo>
                    <a:lnTo>
                      <a:pt x="716" y="383"/>
                    </a:lnTo>
                    <a:lnTo>
                      <a:pt x="696" y="426"/>
                    </a:lnTo>
                    <a:lnTo>
                      <a:pt x="681" y="443"/>
                    </a:lnTo>
                    <a:lnTo>
                      <a:pt x="674" y="426"/>
                    </a:lnTo>
                    <a:lnTo>
                      <a:pt x="653" y="456"/>
                    </a:lnTo>
                    <a:lnTo>
                      <a:pt x="625" y="474"/>
                    </a:lnTo>
                    <a:lnTo>
                      <a:pt x="622" y="482"/>
                    </a:lnTo>
                    <a:lnTo>
                      <a:pt x="630" y="513"/>
                    </a:lnTo>
                    <a:lnTo>
                      <a:pt x="644" y="518"/>
                    </a:lnTo>
                    <a:lnTo>
                      <a:pt x="648" y="524"/>
                    </a:lnTo>
                    <a:lnTo>
                      <a:pt x="655" y="519"/>
                    </a:lnTo>
                    <a:lnTo>
                      <a:pt x="660" y="529"/>
                    </a:lnTo>
                    <a:lnTo>
                      <a:pt x="653" y="545"/>
                    </a:lnTo>
                    <a:lnTo>
                      <a:pt x="646" y="542"/>
                    </a:lnTo>
                    <a:lnTo>
                      <a:pt x="639" y="563"/>
                    </a:lnTo>
                    <a:lnTo>
                      <a:pt x="638" y="589"/>
                    </a:lnTo>
                    <a:lnTo>
                      <a:pt x="608" y="621"/>
                    </a:lnTo>
                    <a:lnTo>
                      <a:pt x="568" y="611"/>
                    </a:lnTo>
                    <a:lnTo>
                      <a:pt x="561" y="577"/>
                    </a:lnTo>
                    <a:lnTo>
                      <a:pt x="531" y="590"/>
                    </a:lnTo>
                    <a:lnTo>
                      <a:pt x="503" y="557"/>
                    </a:lnTo>
                    <a:lnTo>
                      <a:pt x="465" y="547"/>
                    </a:lnTo>
                    <a:lnTo>
                      <a:pt x="442" y="585"/>
                    </a:lnTo>
                    <a:lnTo>
                      <a:pt x="442" y="615"/>
                    </a:lnTo>
                    <a:lnTo>
                      <a:pt x="433" y="645"/>
                    </a:lnTo>
                    <a:lnTo>
                      <a:pt x="407" y="655"/>
                    </a:lnTo>
                    <a:lnTo>
                      <a:pt x="384" y="675"/>
                    </a:lnTo>
                    <a:lnTo>
                      <a:pt x="355" y="656"/>
                    </a:lnTo>
                    <a:lnTo>
                      <a:pt x="340" y="683"/>
                    </a:lnTo>
                    <a:lnTo>
                      <a:pt x="328" y="742"/>
                    </a:lnTo>
                    <a:lnTo>
                      <a:pt x="313" y="772"/>
                    </a:lnTo>
                    <a:lnTo>
                      <a:pt x="285" y="781"/>
                    </a:lnTo>
                    <a:lnTo>
                      <a:pt x="279" y="838"/>
                    </a:lnTo>
                    <a:lnTo>
                      <a:pt x="244" y="827"/>
                    </a:lnTo>
                    <a:lnTo>
                      <a:pt x="259" y="791"/>
                    </a:lnTo>
                    <a:lnTo>
                      <a:pt x="242" y="752"/>
                    </a:lnTo>
                    <a:lnTo>
                      <a:pt x="215" y="719"/>
                    </a:lnTo>
                    <a:lnTo>
                      <a:pt x="231" y="686"/>
                    </a:lnTo>
                    <a:lnTo>
                      <a:pt x="224" y="650"/>
                    </a:lnTo>
                    <a:lnTo>
                      <a:pt x="192" y="637"/>
                    </a:lnTo>
                    <a:lnTo>
                      <a:pt x="197" y="591"/>
                    </a:lnTo>
                    <a:lnTo>
                      <a:pt x="174" y="612"/>
                    </a:lnTo>
                    <a:lnTo>
                      <a:pt x="150" y="584"/>
                    </a:lnTo>
                    <a:lnTo>
                      <a:pt x="109" y="588"/>
                    </a:lnTo>
                    <a:lnTo>
                      <a:pt x="86" y="567"/>
                    </a:lnTo>
                    <a:lnTo>
                      <a:pt x="53" y="579"/>
                    </a:lnTo>
                    <a:lnTo>
                      <a:pt x="22" y="568"/>
                    </a:lnTo>
                    <a:lnTo>
                      <a:pt x="0" y="530"/>
                    </a:lnTo>
                    <a:close/>
                  </a:path>
                </a:pathLst>
              </a:custGeom>
              <a:solidFill>
                <a:srgbClr val="C76C3C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7" name="Freeform 633"/>
              <p:cNvSpPr>
                <a:spLocks/>
              </p:cNvSpPr>
              <p:nvPr/>
            </p:nvSpPr>
            <p:spPr bwMode="auto">
              <a:xfrm>
                <a:off x="1857375" y="4606925"/>
                <a:ext cx="185738" cy="173038"/>
              </a:xfrm>
              <a:custGeom>
                <a:avLst/>
                <a:gdLst>
                  <a:gd name="T0" fmla="*/ 0 w 248"/>
                  <a:gd name="T1" fmla="*/ 134 h 232"/>
                  <a:gd name="T2" fmla="*/ 34 w 248"/>
                  <a:gd name="T3" fmla="*/ 99 h 232"/>
                  <a:gd name="T4" fmla="*/ 72 w 248"/>
                  <a:gd name="T5" fmla="*/ 96 h 232"/>
                  <a:gd name="T6" fmla="*/ 59 w 248"/>
                  <a:gd name="T7" fmla="*/ 65 h 232"/>
                  <a:gd name="T8" fmla="*/ 84 w 248"/>
                  <a:gd name="T9" fmla="*/ 34 h 232"/>
                  <a:gd name="T10" fmla="*/ 99 w 248"/>
                  <a:gd name="T11" fmla="*/ 0 h 232"/>
                  <a:gd name="T12" fmla="*/ 143 w 248"/>
                  <a:gd name="T13" fmla="*/ 17 h 232"/>
                  <a:gd name="T14" fmla="*/ 209 w 248"/>
                  <a:gd name="T15" fmla="*/ 18 h 232"/>
                  <a:gd name="T16" fmla="*/ 214 w 248"/>
                  <a:gd name="T17" fmla="*/ 60 h 232"/>
                  <a:gd name="T18" fmla="*/ 230 w 248"/>
                  <a:gd name="T19" fmla="*/ 99 h 232"/>
                  <a:gd name="T20" fmla="*/ 248 w 248"/>
                  <a:gd name="T21" fmla="*/ 130 h 232"/>
                  <a:gd name="T22" fmla="*/ 209 w 248"/>
                  <a:gd name="T23" fmla="*/ 142 h 232"/>
                  <a:gd name="T24" fmla="*/ 152 w 248"/>
                  <a:gd name="T25" fmla="*/ 167 h 232"/>
                  <a:gd name="T26" fmla="*/ 157 w 248"/>
                  <a:gd name="T27" fmla="*/ 223 h 232"/>
                  <a:gd name="T28" fmla="*/ 126 w 248"/>
                  <a:gd name="T29" fmla="*/ 224 h 232"/>
                  <a:gd name="T30" fmla="*/ 71 w 248"/>
                  <a:gd name="T31" fmla="*/ 232 h 232"/>
                  <a:gd name="T32" fmla="*/ 34 w 248"/>
                  <a:gd name="T33" fmla="*/ 222 h 232"/>
                  <a:gd name="T34" fmla="*/ 13 w 248"/>
                  <a:gd name="T35" fmla="*/ 191 h 232"/>
                  <a:gd name="T36" fmla="*/ 0 w 248"/>
                  <a:gd name="T37" fmla="*/ 134 h 2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8"/>
                  <a:gd name="T58" fmla="*/ 0 h 232"/>
                  <a:gd name="T59" fmla="*/ 248 w 248"/>
                  <a:gd name="T60" fmla="*/ 232 h 2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8" h="232">
                    <a:moveTo>
                      <a:pt x="0" y="134"/>
                    </a:moveTo>
                    <a:lnTo>
                      <a:pt x="34" y="99"/>
                    </a:lnTo>
                    <a:lnTo>
                      <a:pt x="72" y="96"/>
                    </a:lnTo>
                    <a:lnTo>
                      <a:pt x="59" y="65"/>
                    </a:lnTo>
                    <a:lnTo>
                      <a:pt x="84" y="34"/>
                    </a:lnTo>
                    <a:lnTo>
                      <a:pt x="99" y="0"/>
                    </a:lnTo>
                    <a:lnTo>
                      <a:pt x="143" y="17"/>
                    </a:lnTo>
                    <a:lnTo>
                      <a:pt x="209" y="18"/>
                    </a:lnTo>
                    <a:lnTo>
                      <a:pt x="214" y="60"/>
                    </a:lnTo>
                    <a:lnTo>
                      <a:pt x="230" y="99"/>
                    </a:lnTo>
                    <a:lnTo>
                      <a:pt x="248" y="130"/>
                    </a:lnTo>
                    <a:lnTo>
                      <a:pt x="209" y="142"/>
                    </a:lnTo>
                    <a:lnTo>
                      <a:pt x="152" y="167"/>
                    </a:lnTo>
                    <a:lnTo>
                      <a:pt x="157" y="223"/>
                    </a:lnTo>
                    <a:lnTo>
                      <a:pt x="126" y="224"/>
                    </a:lnTo>
                    <a:lnTo>
                      <a:pt x="71" y="232"/>
                    </a:lnTo>
                    <a:lnTo>
                      <a:pt x="34" y="222"/>
                    </a:lnTo>
                    <a:lnTo>
                      <a:pt x="13" y="191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DEC5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8" name="Freeform 634"/>
              <p:cNvSpPr>
                <a:spLocks/>
              </p:cNvSpPr>
              <p:nvPr/>
            </p:nvSpPr>
            <p:spPr bwMode="auto">
              <a:xfrm>
                <a:off x="1646238" y="4370388"/>
                <a:ext cx="482600" cy="357187"/>
              </a:xfrm>
              <a:custGeom>
                <a:avLst/>
                <a:gdLst>
                  <a:gd name="T0" fmla="*/ 0 w 641"/>
                  <a:gd name="T1" fmla="*/ 233 h 474"/>
                  <a:gd name="T2" fmla="*/ 44 w 641"/>
                  <a:gd name="T3" fmla="*/ 201 h 474"/>
                  <a:gd name="T4" fmla="*/ 84 w 641"/>
                  <a:gd name="T5" fmla="*/ 171 h 474"/>
                  <a:gd name="T6" fmla="*/ 123 w 641"/>
                  <a:gd name="T7" fmla="*/ 165 h 474"/>
                  <a:gd name="T8" fmla="*/ 171 w 641"/>
                  <a:gd name="T9" fmla="*/ 151 h 474"/>
                  <a:gd name="T10" fmla="*/ 159 w 641"/>
                  <a:gd name="T11" fmla="*/ 107 h 474"/>
                  <a:gd name="T12" fmla="*/ 204 w 641"/>
                  <a:gd name="T13" fmla="*/ 87 h 474"/>
                  <a:gd name="T14" fmla="*/ 239 w 641"/>
                  <a:gd name="T15" fmla="*/ 71 h 474"/>
                  <a:gd name="T16" fmla="*/ 287 w 641"/>
                  <a:gd name="T17" fmla="*/ 69 h 474"/>
                  <a:gd name="T18" fmla="*/ 287 w 641"/>
                  <a:gd name="T19" fmla="*/ 41 h 474"/>
                  <a:gd name="T20" fmla="*/ 320 w 641"/>
                  <a:gd name="T21" fmla="*/ 28 h 474"/>
                  <a:gd name="T22" fmla="*/ 328 w 641"/>
                  <a:gd name="T23" fmla="*/ 19 h 474"/>
                  <a:gd name="T24" fmla="*/ 354 w 641"/>
                  <a:gd name="T25" fmla="*/ 37 h 474"/>
                  <a:gd name="T26" fmla="*/ 413 w 641"/>
                  <a:gd name="T27" fmla="*/ 37 h 474"/>
                  <a:gd name="T28" fmla="*/ 441 w 641"/>
                  <a:gd name="T29" fmla="*/ 0 h 474"/>
                  <a:gd name="T30" fmla="*/ 477 w 641"/>
                  <a:gd name="T31" fmla="*/ 5 h 474"/>
                  <a:gd name="T32" fmla="*/ 485 w 641"/>
                  <a:gd name="T33" fmla="*/ 37 h 474"/>
                  <a:gd name="T34" fmla="*/ 514 w 641"/>
                  <a:gd name="T35" fmla="*/ 41 h 474"/>
                  <a:gd name="T36" fmla="*/ 559 w 641"/>
                  <a:gd name="T37" fmla="*/ 55 h 474"/>
                  <a:gd name="T38" fmla="*/ 592 w 641"/>
                  <a:gd name="T39" fmla="*/ 89 h 474"/>
                  <a:gd name="T40" fmla="*/ 627 w 641"/>
                  <a:gd name="T41" fmla="*/ 108 h 474"/>
                  <a:gd name="T42" fmla="*/ 641 w 641"/>
                  <a:gd name="T43" fmla="*/ 147 h 474"/>
                  <a:gd name="T44" fmla="*/ 611 w 641"/>
                  <a:gd name="T45" fmla="*/ 152 h 474"/>
                  <a:gd name="T46" fmla="*/ 586 w 641"/>
                  <a:gd name="T47" fmla="*/ 170 h 474"/>
                  <a:gd name="T48" fmla="*/ 534 w 641"/>
                  <a:gd name="T49" fmla="*/ 157 h 474"/>
                  <a:gd name="T50" fmla="*/ 514 w 641"/>
                  <a:gd name="T51" fmla="*/ 177 h 474"/>
                  <a:gd name="T52" fmla="*/ 482 w 641"/>
                  <a:gd name="T53" fmla="*/ 221 h 474"/>
                  <a:gd name="T54" fmla="*/ 452 w 641"/>
                  <a:gd name="T55" fmla="*/ 214 h 474"/>
                  <a:gd name="T56" fmla="*/ 403 w 641"/>
                  <a:gd name="T57" fmla="*/ 226 h 474"/>
                  <a:gd name="T58" fmla="*/ 372 w 641"/>
                  <a:gd name="T59" fmla="*/ 235 h 474"/>
                  <a:gd name="T60" fmla="*/ 392 w 641"/>
                  <a:gd name="T61" fmla="*/ 258 h 474"/>
                  <a:gd name="T62" fmla="*/ 369 w 641"/>
                  <a:gd name="T63" fmla="*/ 280 h 474"/>
                  <a:gd name="T64" fmla="*/ 380 w 641"/>
                  <a:gd name="T65" fmla="*/ 313 h 474"/>
                  <a:gd name="T66" fmla="*/ 365 w 641"/>
                  <a:gd name="T67" fmla="*/ 347 h 474"/>
                  <a:gd name="T68" fmla="*/ 340 w 641"/>
                  <a:gd name="T69" fmla="*/ 378 h 474"/>
                  <a:gd name="T70" fmla="*/ 353 w 641"/>
                  <a:gd name="T71" fmla="*/ 409 h 474"/>
                  <a:gd name="T72" fmla="*/ 315 w 641"/>
                  <a:gd name="T73" fmla="*/ 412 h 474"/>
                  <a:gd name="T74" fmla="*/ 281 w 641"/>
                  <a:gd name="T75" fmla="*/ 447 h 474"/>
                  <a:gd name="T76" fmla="*/ 265 w 641"/>
                  <a:gd name="T77" fmla="*/ 407 h 474"/>
                  <a:gd name="T78" fmla="*/ 218 w 641"/>
                  <a:gd name="T79" fmla="*/ 433 h 474"/>
                  <a:gd name="T80" fmla="*/ 189 w 641"/>
                  <a:gd name="T81" fmla="*/ 442 h 474"/>
                  <a:gd name="T82" fmla="*/ 176 w 641"/>
                  <a:gd name="T83" fmla="*/ 474 h 474"/>
                  <a:gd name="T84" fmla="*/ 154 w 641"/>
                  <a:gd name="T85" fmla="*/ 450 h 474"/>
                  <a:gd name="T86" fmla="*/ 119 w 641"/>
                  <a:gd name="T87" fmla="*/ 423 h 474"/>
                  <a:gd name="T88" fmla="*/ 123 w 641"/>
                  <a:gd name="T89" fmla="*/ 394 h 474"/>
                  <a:gd name="T90" fmla="*/ 91 w 641"/>
                  <a:gd name="T91" fmla="*/ 351 h 474"/>
                  <a:gd name="T92" fmla="*/ 67 w 641"/>
                  <a:gd name="T93" fmla="*/ 325 h 474"/>
                  <a:gd name="T94" fmla="*/ 40 w 641"/>
                  <a:gd name="T95" fmla="*/ 314 h 474"/>
                  <a:gd name="T96" fmla="*/ 19 w 641"/>
                  <a:gd name="T97" fmla="*/ 295 h 474"/>
                  <a:gd name="T98" fmla="*/ 0 w 641"/>
                  <a:gd name="T99" fmla="*/ 233 h 47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41"/>
                  <a:gd name="T151" fmla="*/ 0 h 474"/>
                  <a:gd name="T152" fmla="*/ 641 w 641"/>
                  <a:gd name="T153" fmla="*/ 474 h 47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41" h="474">
                    <a:moveTo>
                      <a:pt x="0" y="233"/>
                    </a:moveTo>
                    <a:lnTo>
                      <a:pt x="44" y="201"/>
                    </a:lnTo>
                    <a:lnTo>
                      <a:pt x="84" y="171"/>
                    </a:lnTo>
                    <a:lnTo>
                      <a:pt x="123" y="165"/>
                    </a:lnTo>
                    <a:lnTo>
                      <a:pt x="171" y="151"/>
                    </a:lnTo>
                    <a:lnTo>
                      <a:pt x="159" y="107"/>
                    </a:lnTo>
                    <a:lnTo>
                      <a:pt x="204" y="87"/>
                    </a:lnTo>
                    <a:lnTo>
                      <a:pt x="239" y="71"/>
                    </a:lnTo>
                    <a:lnTo>
                      <a:pt x="287" y="69"/>
                    </a:lnTo>
                    <a:lnTo>
                      <a:pt x="287" y="41"/>
                    </a:lnTo>
                    <a:lnTo>
                      <a:pt x="320" y="28"/>
                    </a:lnTo>
                    <a:lnTo>
                      <a:pt x="328" y="19"/>
                    </a:lnTo>
                    <a:lnTo>
                      <a:pt x="354" y="37"/>
                    </a:lnTo>
                    <a:lnTo>
                      <a:pt x="413" y="37"/>
                    </a:lnTo>
                    <a:lnTo>
                      <a:pt x="441" y="0"/>
                    </a:lnTo>
                    <a:lnTo>
                      <a:pt x="477" y="5"/>
                    </a:lnTo>
                    <a:lnTo>
                      <a:pt x="485" y="37"/>
                    </a:lnTo>
                    <a:lnTo>
                      <a:pt x="514" y="41"/>
                    </a:lnTo>
                    <a:lnTo>
                      <a:pt x="559" y="55"/>
                    </a:lnTo>
                    <a:lnTo>
                      <a:pt x="592" y="89"/>
                    </a:lnTo>
                    <a:lnTo>
                      <a:pt x="627" y="108"/>
                    </a:lnTo>
                    <a:lnTo>
                      <a:pt x="641" y="147"/>
                    </a:lnTo>
                    <a:lnTo>
                      <a:pt x="611" y="152"/>
                    </a:lnTo>
                    <a:lnTo>
                      <a:pt x="586" y="170"/>
                    </a:lnTo>
                    <a:lnTo>
                      <a:pt x="534" y="157"/>
                    </a:lnTo>
                    <a:lnTo>
                      <a:pt x="514" y="177"/>
                    </a:lnTo>
                    <a:lnTo>
                      <a:pt x="482" y="221"/>
                    </a:lnTo>
                    <a:lnTo>
                      <a:pt x="452" y="214"/>
                    </a:lnTo>
                    <a:lnTo>
                      <a:pt x="403" y="226"/>
                    </a:lnTo>
                    <a:lnTo>
                      <a:pt x="372" y="235"/>
                    </a:lnTo>
                    <a:lnTo>
                      <a:pt x="392" y="258"/>
                    </a:lnTo>
                    <a:lnTo>
                      <a:pt x="369" y="280"/>
                    </a:lnTo>
                    <a:lnTo>
                      <a:pt x="380" y="313"/>
                    </a:lnTo>
                    <a:lnTo>
                      <a:pt x="365" y="347"/>
                    </a:lnTo>
                    <a:lnTo>
                      <a:pt x="340" y="378"/>
                    </a:lnTo>
                    <a:lnTo>
                      <a:pt x="353" y="409"/>
                    </a:lnTo>
                    <a:lnTo>
                      <a:pt x="315" y="412"/>
                    </a:lnTo>
                    <a:lnTo>
                      <a:pt x="281" y="447"/>
                    </a:lnTo>
                    <a:lnTo>
                      <a:pt x="265" y="407"/>
                    </a:lnTo>
                    <a:lnTo>
                      <a:pt x="218" y="433"/>
                    </a:lnTo>
                    <a:lnTo>
                      <a:pt x="189" y="442"/>
                    </a:lnTo>
                    <a:lnTo>
                      <a:pt x="176" y="474"/>
                    </a:lnTo>
                    <a:lnTo>
                      <a:pt x="154" y="450"/>
                    </a:lnTo>
                    <a:lnTo>
                      <a:pt x="119" y="423"/>
                    </a:lnTo>
                    <a:lnTo>
                      <a:pt x="123" y="394"/>
                    </a:lnTo>
                    <a:lnTo>
                      <a:pt x="91" y="351"/>
                    </a:lnTo>
                    <a:lnTo>
                      <a:pt x="67" y="325"/>
                    </a:lnTo>
                    <a:lnTo>
                      <a:pt x="40" y="314"/>
                    </a:lnTo>
                    <a:lnTo>
                      <a:pt x="19" y="295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DEA178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9" name="Freeform 635"/>
              <p:cNvSpPr>
                <a:spLocks/>
              </p:cNvSpPr>
              <p:nvPr/>
            </p:nvSpPr>
            <p:spPr bwMode="auto">
              <a:xfrm>
                <a:off x="1638300" y="4271963"/>
                <a:ext cx="252413" cy="179387"/>
              </a:xfrm>
              <a:custGeom>
                <a:avLst/>
                <a:gdLst>
                  <a:gd name="T0" fmla="*/ 0 w 342"/>
                  <a:gd name="T1" fmla="*/ 22 h 239"/>
                  <a:gd name="T2" fmla="*/ 23 w 342"/>
                  <a:gd name="T3" fmla="*/ 0 h 239"/>
                  <a:gd name="T4" fmla="*/ 53 w 342"/>
                  <a:gd name="T5" fmla="*/ 2 h 239"/>
                  <a:gd name="T6" fmla="*/ 101 w 342"/>
                  <a:gd name="T7" fmla="*/ 15 h 239"/>
                  <a:gd name="T8" fmla="*/ 145 w 342"/>
                  <a:gd name="T9" fmla="*/ 44 h 239"/>
                  <a:gd name="T10" fmla="*/ 204 w 342"/>
                  <a:gd name="T11" fmla="*/ 43 h 239"/>
                  <a:gd name="T12" fmla="*/ 231 w 342"/>
                  <a:gd name="T13" fmla="*/ 50 h 239"/>
                  <a:gd name="T14" fmla="*/ 264 w 342"/>
                  <a:gd name="T15" fmla="*/ 71 h 239"/>
                  <a:gd name="T16" fmla="*/ 292 w 342"/>
                  <a:gd name="T17" fmla="*/ 82 h 239"/>
                  <a:gd name="T18" fmla="*/ 282 w 342"/>
                  <a:gd name="T19" fmla="*/ 113 h 239"/>
                  <a:gd name="T20" fmla="*/ 342 w 342"/>
                  <a:gd name="T21" fmla="*/ 115 h 239"/>
                  <a:gd name="T22" fmla="*/ 337 w 342"/>
                  <a:gd name="T23" fmla="*/ 151 h 239"/>
                  <a:gd name="T24" fmla="*/ 329 w 342"/>
                  <a:gd name="T25" fmla="*/ 160 h 239"/>
                  <a:gd name="T26" fmla="*/ 296 w 342"/>
                  <a:gd name="T27" fmla="*/ 173 h 239"/>
                  <a:gd name="T28" fmla="*/ 296 w 342"/>
                  <a:gd name="T29" fmla="*/ 201 h 239"/>
                  <a:gd name="T30" fmla="*/ 248 w 342"/>
                  <a:gd name="T31" fmla="*/ 203 h 239"/>
                  <a:gd name="T32" fmla="*/ 213 w 342"/>
                  <a:gd name="T33" fmla="*/ 219 h 239"/>
                  <a:gd name="T34" fmla="*/ 168 w 342"/>
                  <a:gd name="T35" fmla="*/ 239 h 239"/>
                  <a:gd name="T36" fmla="*/ 129 w 342"/>
                  <a:gd name="T37" fmla="*/ 212 h 239"/>
                  <a:gd name="T38" fmla="*/ 115 w 342"/>
                  <a:gd name="T39" fmla="*/ 170 h 239"/>
                  <a:gd name="T40" fmla="*/ 77 w 342"/>
                  <a:gd name="T41" fmla="*/ 158 h 239"/>
                  <a:gd name="T42" fmla="*/ 56 w 342"/>
                  <a:gd name="T43" fmla="*/ 115 h 239"/>
                  <a:gd name="T44" fmla="*/ 5 w 342"/>
                  <a:gd name="T45" fmla="*/ 108 h 239"/>
                  <a:gd name="T46" fmla="*/ 11 w 342"/>
                  <a:gd name="T47" fmla="*/ 62 h 239"/>
                  <a:gd name="T48" fmla="*/ 24 w 342"/>
                  <a:gd name="T49" fmla="*/ 35 h 239"/>
                  <a:gd name="T50" fmla="*/ 0 w 342"/>
                  <a:gd name="T51" fmla="*/ 22 h 23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42"/>
                  <a:gd name="T79" fmla="*/ 0 h 239"/>
                  <a:gd name="T80" fmla="*/ 342 w 342"/>
                  <a:gd name="T81" fmla="*/ 239 h 23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42" h="239">
                    <a:moveTo>
                      <a:pt x="0" y="22"/>
                    </a:moveTo>
                    <a:lnTo>
                      <a:pt x="23" y="0"/>
                    </a:lnTo>
                    <a:lnTo>
                      <a:pt x="53" y="2"/>
                    </a:lnTo>
                    <a:lnTo>
                      <a:pt x="101" y="15"/>
                    </a:lnTo>
                    <a:lnTo>
                      <a:pt x="145" y="44"/>
                    </a:lnTo>
                    <a:lnTo>
                      <a:pt x="204" y="43"/>
                    </a:lnTo>
                    <a:lnTo>
                      <a:pt x="231" y="50"/>
                    </a:lnTo>
                    <a:lnTo>
                      <a:pt x="264" y="71"/>
                    </a:lnTo>
                    <a:lnTo>
                      <a:pt x="292" y="82"/>
                    </a:lnTo>
                    <a:lnTo>
                      <a:pt x="282" y="113"/>
                    </a:lnTo>
                    <a:lnTo>
                      <a:pt x="342" y="115"/>
                    </a:lnTo>
                    <a:lnTo>
                      <a:pt x="337" y="151"/>
                    </a:lnTo>
                    <a:lnTo>
                      <a:pt x="329" y="160"/>
                    </a:lnTo>
                    <a:lnTo>
                      <a:pt x="296" y="173"/>
                    </a:lnTo>
                    <a:lnTo>
                      <a:pt x="296" y="201"/>
                    </a:lnTo>
                    <a:lnTo>
                      <a:pt x="248" y="203"/>
                    </a:lnTo>
                    <a:lnTo>
                      <a:pt x="213" y="219"/>
                    </a:lnTo>
                    <a:lnTo>
                      <a:pt x="168" y="239"/>
                    </a:lnTo>
                    <a:lnTo>
                      <a:pt x="129" y="212"/>
                    </a:lnTo>
                    <a:lnTo>
                      <a:pt x="115" y="170"/>
                    </a:lnTo>
                    <a:lnTo>
                      <a:pt x="77" y="158"/>
                    </a:lnTo>
                    <a:lnTo>
                      <a:pt x="56" y="115"/>
                    </a:lnTo>
                    <a:lnTo>
                      <a:pt x="5" y="108"/>
                    </a:lnTo>
                    <a:lnTo>
                      <a:pt x="11" y="62"/>
                    </a:lnTo>
                    <a:lnTo>
                      <a:pt x="24" y="35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DEA178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0" name="Freeform 636"/>
              <p:cNvSpPr>
                <a:spLocks/>
              </p:cNvSpPr>
              <p:nvPr/>
            </p:nvSpPr>
            <p:spPr bwMode="auto">
              <a:xfrm>
                <a:off x="1716088" y="4135438"/>
                <a:ext cx="476250" cy="277812"/>
              </a:xfrm>
              <a:custGeom>
                <a:avLst/>
                <a:gdLst>
                  <a:gd name="T0" fmla="*/ 0 w 636"/>
                  <a:gd name="T1" fmla="*/ 197 h 369"/>
                  <a:gd name="T2" fmla="*/ 24 w 636"/>
                  <a:gd name="T3" fmla="*/ 165 h 369"/>
                  <a:gd name="T4" fmla="*/ 53 w 636"/>
                  <a:gd name="T5" fmla="*/ 149 h 369"/>
                  <a:gd name="T6" fmla="*/ 129 w 636"/>
                  <a:gd name="T7" fmla="*/ 98 h 369"/>
                  <a:gd name="T8" fmla="*/ 145 w 636"/>
                  <a:gd name="T9" fmla="*/ 65 h 369"/>
                  <a:gd name="T10" fmla="*/ 161 w 636"/>
                  <a:gd name="T11" fmla="*/ 57 h 369"/>
                  <a:gd name="T12" fmla="*/ 189 w 636"/>
                  <a:gd name="T13" fmla="*/ 42 h 369"/>
                  <a:gd name="T14" fmla="*/ 226 w 636"/>
                  <a:gd name="T15" fmla="*/ 29 h 369"/>
                  <a:gd name="T16" fmla="*/ 258 w 636"/>
                  <a:gd name="T17" fmla="*/ 42 h 369"/>
                  <a:gd name="T18" fmla="*/ 290 w 636"/>
                  <a:gd name="T19" fmla="*/ 0 h 369"/>
                  <a:gd name="T20" fmla="*/ 298 w 636"/>
                  <a:gd name="T21" fmla="*/ 31 h 369"/>
                  <a:gd name="T22" fmla="*/ 318 w 636"/>
                  <a:gd name="T23" fmla="*/ 70 h 369"/>
                  <a:gd name="T24" fmla="*/ 347 w 636"/>
                  <a:gd name="T25" fmla="*/ 70 h 369"/>
                  <a:gd name="T26" fmla="*/ 371 w 636"/>
                  <a:gd name="T27" fmla="*/ 97 h 369"/>
                  <a:gd name="T28" fmla="*/ 412 w 636"/>
                  <a:gd name="T29" fmla="*/ 120 h 369"/>
                  <a:gd name="T30" fmla="*/ 462 w 636"/>
                  <a:gd name="T31" fmla="*/ 174 h 369"/>
                  <a:gd name="T32" fmla="*/ 490 w 636"/>
                  <a:gd name="T33" fmla="*/ 174 h 369"/>
                  <a:gd name="T34" fmla="*/ 522 w 636"/>
                  <a:gd name="T35" fmla="*/ 208 h 369"/>
                  <a:gd name="T36" fmla="*/ 561 w 636"/>
                  <a:gd name="T37" fmla="*/ 201 h 369"/>
                  <a:gd name="T38" fmla="*/ 590 w 636"/>
                  <a:gd name="T39" fmla="*/ 172 h 369"/>
                  <a:gd name="T40" fmla="*/ 636 w 636"/>
                  <a:gd name="T41" fmla="*/ 206 h 369"/>
                  <a:gd name="T42" fmla="*/ 630 w 636"/>
                  <a:gd name="T43" fmla="*/ 244 h 369"/>
                  <a:gd name="T44" fmla="*/ 627 w 636"/>
                  <a:gd name="T45" fmla="*/ 277 h 369"/>
                  <a:gd name="T46" fmla="*/ 617 w 636"/>
                  <a:gd name="T47" fmla="*/ 311 h 369"/>
                  <a:gd name="T48" fmla="*/ 590 w 636"/>
                  <a:gd name="T49" fmla="*/ 317 h 369"/>
                  <a:gd name="T50" fmla="*/ 556 w 636"/>
                  <a:gd name="T51" fmla="*/ 325 h 369"/>
                  <a:gd name="T52" fmla="*/ 528 w 636"/>
                  <a:gd name="T53" fmla="*/ 314 h 369"/>
                  <a:gd name="T54" fmla="*/ 495 w 636"/>
                  <a:gd name="T55" fmla="*/ 352 h 369"/>
                  <a:gd name="T56" fmla="*/ 467 w 636"/>
                  <a:gd name="T57" fmla="*/ 369 h 369"/>
                  <a:gd name="T58" fmla="*/ 422 w 636"/>
                  <a:gd name="T59" fmla="*/ 355 h 369"/>
                  <a:gd name="T60" fmla="*/ 393 w 636"/>
                  <a:gd name="T61" fmla="*/ 351 h 369"/>
                  <a:gd name="T62" fmla="*/ 385 w 636"/>
                  <a:gd name="T63" fmla="*/ 319 h 369"/>
                  <a:gd name="T64" fmla="*/ 349 w 636"/>
                  <a:gd name="T65" fmla="*/ 314 h 369"/>
                  <a:gd name="T66" fmla="*/ 321 w 636"/>
                  <a:gd name="T67" fmla="*/ 351 h 369"/>
                  <a:gd name="T68" fmla="*/ 262 w 636"/>
                  <a:gd name="T69" fmla="*/ 351 h 369"/>
                  <a:gd name="T70" fmla="*/ 236 w 636"/>
                  <a:gd name="T71" fmla="*/ 333 h 369"/>
                  <a:gd name="T72" fmla="*/ 241 w 636"/>
                  <a:gd name="T73" fmla="*/ 297 h 369"/>
                  <a:gd name="T74" fmla="*/ 181 w 636"/>
                  <a:gd name="T75" fmla="*/ 295 h 369"/>
                  <a:gd name="T76" fmla="*/ 191 w 636"/>
                  <a:gd name="T77" fmla="*/ 264 h 369"/>
                  <a:gd name="T78" fmla="*/ 163 w 636"/>
                  <a:gd name="T79" fmla="*/ 253 h 369"/>
                  <a:gd name="T80" fmla="*/ 130 w 636"/>
                  <a:gd name="T81" fmla="*/ 232 h 369"/>
                  <a:gd name="T82" fmla="*/ 103 w 636"/>
                  <a:gd name="T83" fmla="*/ 225 h 369"/>
                  <a:gd name="T84" fmla="*/ 44 w 636"/>
                  <a:gd name="T85" fmla="*/ 226 h 369"/>
                  <a:gd name="T86" fmla="*/ 0 w 636"/>
                  <a:gd name="T87" fmla="*/ 197 h 36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36"/>
                  <a:gd name="T133" fmla="*/ 0 h 369"/>
                  <a:gd name="T134" fmla="*/ 636 w 636"/>
                  <a:gd name="T135" fmla="*/ 369 h 36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36" h="369">
                    <a:moveTo>
                      <a:pt x="0" y="197"/>
                    </a:moveTo>
                    <a:lnTo>
                      <a:pt x="24" y="165"/>
                    </a:lnTo>
                    <a:lnTo>
                      <a:pt x="53" y="149"/>
                    </a:lnTo>
                    <a:lnTo>
                      <a:pt x="129" y="98"/>
                    </a:lnTo>
                    <a:lnTo>
                      <a:pt x="145" y="65"/>
                    </a:lnTo>
                    <a:lnTo>
                      <a:pt x="161" y="57"/>
                    </a:lnTo>
                    <a:lnTo>
                      <a:pt x="189" y="42"/>
                    </a:lnTo>
                    <a:lnTo>
                      <a:pt x="226" y="29"/>
                    </a:lnTo>
                    <a:lnTo>
                      <a:pt x="258" y="42"/>
                    </a:lnTo>
                    <a:lnTo>
                      <a:pt x="290" y="0"/>
                    </a:lnTo>
                    <a:lnTo>
                      <a:pt x="298" y="31"/>
                    </a:lnTo>
                    <a:lnTo>
                      <a:pt x="318" y="70"/>
                    </a:lnTo>
                    <a:lnTo>
                      <a:pt x="347" y="70"/>
                    </a:lnTo>
                    <a:lnTo>
                      <a:pt x="371" y="97"/>
                    </a:lnTo>
                    <a:lnTo>
                      <a:pt x="412" y="120"/>
                    </a:lnTo>
                    <a:lnTo>
                      <a:pt x="462" y="174"/>
                    </a:lnTo>
                    <a:lnTo>
                      <a:pt x="490" y="174"/>
                    </a:lnTo>
                    <a:lnTo>
                      <a:pt x="522" y="208"/>
                    </a:lnTo>
                    <a:lnTo>
                      <a:pt x="561" y="201"/>
                    </a:lnTo>
                    <a:lnTo>
                      <a:pt x="590" y="172"/>
                    </a:lnTo>
                    <a:lnTo>
                      <a:pt x="636" y="206"/>
                    </a:lnTo>
                    <a:lnTo>
                      <a:pt x="630" y="244"/>
                    </a:lnTo>
                    <a:lnTo>
                      <a:pt x="627" y="277"/>
                    </a:lnTo>
                    <a:lnTo>
                      <a:pt x="617" y="311"/>
                    </a:lnTo>
                    <a:lnTo>
                      <a:pt x="590" y="317"/>
                    </a:lnTo>
                    <a:lnTo>
                      <a:pt x="556" y="325"/>
                    </a:lnTo>
                    <a:lnTo>
                      <a:pt x="528" y="314"/>
                    </a:lnTo>
                    <a:lnTo>
                      <a:pt x="495" y="352"/>
                    </a:lnTo>
                    <a:lnTo>
                      <a:pt x="467" y="369"/>
                    </a:lnTo>
                    <a:lnTo>
                      <a:pt x="422" y="355"/>
                    </a:lnTo>
                    <a:lnTo>
                      <a:pt x="393" y="351"/>
                    </a:lnTo>
                    <a:lnTo>
                      <a:pt x="385" y="319"/>
                    </a:lnTo>
                    <a:lnTo>
                      <a:pt x="349" y="314"/>
                    </a:lnTo>
                    <a:lnTo>
                      <a:pt x="321" y="351"/>
                    </a:lnTo>
                    <a:lnTo>
                      <a:pt x="262" y="351"/>
                    </a:lnTo>
                    <a:lnTo>
                      <a:pt x="236" y="333"/>
                    </a:lnTo>
                    <a:lnTo>
                      <a:pt x="241" y="297"/>
                    </a:lnTo>
                    <a:lnTo>
                      <a:pt x="181" y="295"/>
                    </a:lnTo>
                    <a:lnTo>
                      <a:pt x="191" y="264"/>
                    </a:lnTo>
                    <a:lnTo>
                      <a:pt x="163" y="253"/>
                    </a:lnTo>
                    <a:lnTo>
                      <a:pt x="130" y="232"/>
                    </a:lnTo>
                    <a:lnTo>
                      <a:pt x="103" y="225"/>
                    </a:lnTo>
                    <a:lnTo>
                      <a:pt x="44" y="226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DEA178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1" name="Freeform 637"/>
              <p:cNvSpPr>
                <a:spLocks/>
              </p:cNvSpPr>
              <p:nvPr/>
            </p:nvSpPr>
            <p:spPr bwMode="auto">
              <a:xfrm>
                <a:off x="1590675" y="4589463"/>
                <a:ext cx="277813" cy="212725"/>
              </a:xfrm>
              <a:custGeom>
                <a:avLst/>
                <a:gdLst>
                  <a:gd name="T0" fmla="*/ 0 w 368"/>
                  <a:gd name="T1" fmla="*/ 119 h 278"/>
                  <a:gd name="T2" fmla="*/ 13 w 368"/>
                  <a:gd name="T3" fmla="*/ 85 h 278"/>
                  <a:gd name="T4" fmla="*/ 39 w 368"/>
                  <a:gd name="T5" fmla="*/ 108 h 278"/>
                  <a:gd name="T6" fmla="*/ 33 w 368"/>
                  <a:gd name="T7" fmla="*/ 66 h 278"/>
                  <a:gd name="T8" fmla="*/ 70 w 368"/>
                  <a:gd name="T9" fmla="*/ 52 h 278"/>
                  <a:gd name="T10" fmla="*/ 93 w 368"/>
                  <a:gd name="T11" fmla="*/ 0 h 278"/>
                  <a:gd name="T12" fmla="*/ 114 w 368"/>
                  <a:gd name="T13" fmla="*/ 19 h 278"/>
                  <a:gd name="T14" fmla="*/ 141 w 368"/>
                  <a:gd name="T15" fmla="*/ 30 h 278"/>
                  <a:gd name="T16" fmla="*/ 165 w 368"/>
                  <a:gd name="T17" fmla="*/ 56 h 278"/>
                  <a:gd name="T18" fmla="*/ 197 w 368"/>
                  <a:gd name="T19" fmla="*/ 99 h 278"/>
                  <a:gd name="T20" fmla="*/ 193 w 368"/>
                  <a:gd name="T21" fmla="*/ 128 h 278"/>
                  <a:gd name="T22" fmla="*/ 228 w 368"/>
                  <a:gd name="T23" fmla="*/ 155 h 278"/>
                  <a:gd name="T24" fmla="*/ 250 w 368"/>
                  <a:gd name="T25" fmla="*/ 179 h 278"/>
                  <a:gd name="T26" fmla="*/ 263 w 368"/>
                  <a:gd name="T27" fmla="*/ 147 h 278"/>
                  <a:gd name="T28" fmla="*/ 292 w 368"/>
                  <a:gd name="T29" fmla="*/ 138 h 278"/>
                  <a:gd name="T30" fmla="*/ 339 w 368"/>
                  <a:gd name="T31" fmla="*/ 112 h 278"/>
                  <a:gd name="T32" fmla="*/ 355 w 368"/>
                  <a:gd name="T33" fmla="*/ 152 h 278"/>
                  <a:gd name="T34" fmla="*/ 368 w 368"/>
                  <a:gd name="T35" fmla="*/ 209 h 278"/>
                  <a:gd name="T36" fmla="*/ 359 w 368"/>
                  <a:gd name="T37" fmla="*/ 241 h 278"/>
                  <a:gd name="T38" fmla="*/ 339 w 368"/>
                  <a:gd name="T39" fmla="*/ 276 h 278"/>
                  <a:gd name="T40" fmla="*/ 311 w 368"/>
                  <a:gd name="T41" fmla="*/ 263 h 278"/>
                  <a:gd name="T42" fmla="*/ 265 w 368"/>
                  <a:gd name="T43" fmla="*/ 278 h 278"/>
                  <a:gd name="T44" fmla="*/ 223 w 368"/>
                  <a:gd name="T45" fmla="*/ 268 h 278"/>
                  <a:gd name="T46" fmla="*/ 177 w 368"/>
                  <a:gd name="T47" fmla="*/ 234 h 278"/>
                  <a:gd name="T48" fmla="*/ 142 w 368"/>
                  <a:gd name="T49" fmla="*/ 265 h 278"/>
                  <a:gd name="T50" fmla="*/ 109 w 368"/>
                  <a:gd name="T51" fmla="*/ 186 h 278"/>
                  <a:gd name="T52" fmla="*/ 78 w 368"/>
                  <a:gd name="T53" fmla="*/ 152 h 278"/>
                  <a:gd name="T54" fmla="*/ 53 w 368"/>
                  <a:gd name="T55" fmla="*/ 165 h 278"/>
                  <a:gd name="T56" fmla="*/ 21 w 368"/>
                  <a:gd name="T57" fmla="*/ 148 h 278"/>
                  <a:gd name="T58" fmla="*/ 0 w 368"/>
                  <a:gd name="T59" fmla="*/ 119 h 27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68"/>
                  <a:gd name="T91" fmla="*/ 0 h 278"/>
                  <a:gd name="T92" fmla="*/ 368 w 368"/>
                  <a:gd name="T93" fmla="*/ 278 h 27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68" h="278">
                    <a:moveTo>
                      <a:pt x="0" y="119"/>
                    </a:moveTo>
                    <a:lnTo>
                      <a:pt x="13" y="85"/>
                    </a:lnTo>
                    <a:lnTo>
                      <a:pt x="39" y="108"/>
                    </a:lnTo>
                    <a:lnTo>
                      <a:pt x="33" y="66"/>
                    </a:lnTo>
                    <a:lnTo>
                      <a:pt x="70" y="52"/>
                    </a:lnTo>
                    <a:lnTo>
                      <a:pt x="93" y="0"/>
                    </a:lnTo>
                    <a:lnTo>
                      <a:pt x="114" y="19"/>
                    </a:lnTo>
                    <a:lnTo>
                      <a:pt x="141" y="30"/>
                    </a:lnTo>
                    <a:lnTo>
                      <a:pt x="165" y="56"/>
                    </a:lnTo>
                    <a:lnTo>
                      <a:pt x="197" y="99"/>
                    </a:lnTo>
                    <a:lnTo>
                      <a:pt x="193" y="128"/>
                    </a:lnTo>
                    <a:lnTo>
                      <a:pt x="228" y="155"/>
                    </a:lnTo>
                    <a:lnTo>
                      <a:pt x="250" y="179"/>
                    </a:lnTo>
                    <a:lnTo>
                      <a:pt x="263" y="147"/>
                    </a:lnTo>
                    <a:lnTo>
                      <a:pt x="292" y="138"/>
                    </a:lnTo>
                    <a:lnTo>
                      <a:pt x="339" y="112"/>
                    </a:lnTo>
                    <a:lnTo>
                      <a:pt x="355" y="152"/>
                    </a:lnTo>
                    <a:lnTo>
                      <a:pt x="368" y="209"/>
                    </a:lnTo>
                    <a:lnTo>
                      <a:pt x="359" y="241"/>
                    </a:lnTo>
                    <a:lnTo>
                      <a:pt x="339" y="276"/>
                    </a:lnTo>
                    <a:lnTo>
                      <a:pt x="311" y="263"/>
                    </a:lnTo>
                    <a:lnTo>
                      <a:pt x="265" y="278"/>
                    </a:lnTo>
                    <a:lnTo>
                      <a:pt x="223" y="268"/>
                    </a:lnTo>
                    <a:lnTo>
                      <a:pt x="177" y="234"/>
                    </a:lnTo>
                    <a:lnTo>
                      <a:pt x="142" y="265"/>
                    </a:lnTo>
                    <a:lnTo>
                      <a:pt x="109" y="186"/>
                    </a:lnTo>
                    <a:lnTo>
                      <a:pt x="78" y="152"/>
                    </a:lnTo>
                    <a:lnTo>
                      <a:pt x="53" y="165"/>
                    </a:lnTo>
                    <a:lnTo>
                      <a:pt x="21" y="148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DEA178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2" name="Freeform 638"/>
              <p:cNvSpPr>
                <a:spLocks/>
              </p:cNvSpPr>
              <p:nvPr/>
            </p:nvSpPr>
            <p:spPr bwMode="auto">
              <a:xfrm>
                <a:off x="1909763" y="4675188"/>
                <a:ext cx="454025" cy="381000"/>
              </a:xfrm>
              <a:custGeom>
                <a:avLst/>
                <a:gdLst>
                  <a:gd name="T0" fmla="*/ 0 w 602"/>
                  <a:gd name="T1" fmla="*/ 140 h 509"/>
                  <a:gd name="T2" fmla="*/ 55 w 602"/>
                  <a:gd name="T3" fmla="*/ 132 h 509"/>
                  <a:gd name="T4" fmla="*/ 86 w 602"/>
                  <a:gd name="T5" fmla="*/ 131 h 509"/>
                  <a:gd name="T6" fmla="*/ 81 w 602"/>
                  <a:gd name="T7" fmla="*/ 75 h 509"/>
                  <a:gd name="T8" fmla="*/ 138 w 602"/>
                  <a:gd name="T9" fmla="*/ 50 h 509"/>
                  <a:gd name="T10" fmla="*/ 177 w 602"/>
                  <a:gd name="T11" fmla="*/ 38 h 509"/>
                  <a:gd name="T12" fmla="*/ 211 w 602"/>
                  <a:gd name="T13" fmla="*/ 37 h 509"/>
                  <a:gd name="T14" fmla="*/ 228 w 602"/>
                  <a:gd name="T15" fmla="*/ 0 h 509"/>
                  <a:gd name="T16" fmla="*/ 269 w 602"/>
                  <a:gd name="T17" fmla="*/ 15 h 509"/>
                  <a:gd name="T18" fmla="*/ 300 w 602"/>
                  <a:gd name="T19" fmla="*/ 7 h 509"/>
                  <a:gd name="T20" fmla="*/ 322 w 602"/>
                  <a:gd name="T21" fmla="*/ 32 h 509"/>
                  <a:gd name="T22" fmla="*/ 345 w 602"/>
                  <a:gd name="T23" fmla="*/ 5 h 509"/>
                  <a:gd name="T24" fmla="*/ 372 w 602"/>
                  <a:gd name="T25" fmla="*/ 38 h 509"/>
                  <a:gd name="T26" fmla="*/ 389 w 602"/>
                  <a:gd name="T27" fmla="*/ 77 h 509"/>
                  <a:gd name="T28" fmla="*/ 374 w 602"/>
                  <a:gd name="T29" fmla="*/ 113 h 509"/>
                  <a:gd name="T30" fmla="*/ 409 w 602"/>
                  <a:gd name="T31" fmla="*/ 124 h 509"/>
                  <a:gd name="T32" fmla="*/ 429 w 602"/>
                  <a:gd name="T33" fmla="*/ 184 h 509"/>
                  <a:gd name="T34" fmla="*/ 463 w 602"/>
                  <a:gd name="T35" fmla="*/ 184 h 509"/>
                  <a:gd name="T36" fmla="*/ 485 w 602"/>
                  <a:gd name="T37" fmla="*/ 207 h 509"/>
                  <a:gd name="T38" fmla="*/ 515 w 602"/>
                  <a:gd name="T39" fmla="*/ 193 h 509"/>
                  <a:gd name="T40" fmla="*/ 501 w 602"/>
                  <a:gd name="T41" fmla="*/ 159 h 509"/>
                  <a:gd name="T42" fmla="*/ 530 w 602"/>
                  <a:gd name="T43" fmla="*/ 135 h 509"/>
                  <a:gd name="T44" fmla="*/ 561 w 602"/>
                  <a:gd name="T45" fmla="*/ 146 h 509"/>
                  <a:gd name="T46" fmla="*/ 537 w 602"/>
                  <a:gd name="T47" fmla="*/ 169 h 509"/>
                  <a:gd name="T48" fmla="*/ 539 w 602"/>
                  <a:gd name="T49" fmla="*/ 206 h 509"/>
                  <a:gd name="T50" fmla="*/ 568 w 602"/>
                  <a:gd name="T51" fmla="*/ 199 h 509"/>
                  <a:gd name="T52" fmla="*/ 553 w 602"/>
                  <a:gd name="T53" fmla="*/ 224 h 509"/>
                  <a:gd name="T54" fmla="*/ 519 w 602"/>
                  <a:gd name="T55" fmla="*/ 233 h 509"/>
                  <a:gd name="T56" fmla="*/ 562 w 602"/>
                  <a:gd name="T57" fmla="*/ 267 h 509"/>
                  <a:gd name="T58" fmla="*/ 602 w 602"/>
                  <a:gd name="T59" fmla="*/ 298 h 509"/>
                  <a:gd name="T60" fmla="*/ 568 w 602"/>
                  <a:gd name="T61" fmla="*/ 318 h 509"/>
                  <a:gd name="T62" fmla="*/ 545 w 602"/>
                  <a:gd name="T63" fmla="*/ 334 h 509"/>
                  <a:gd name="T64" fmla="*/ 513 w 602"/>
                  <a:gd name="T65" fmla="*/ 348 h 509"/>
                  <a:gd name="T66" fmla="*/ 485 w 602"/>
                  <a:gd name="T67" fmla="*/ 339 h 509"/>
                  <a:gd name="T68" fmla="*/ 489 w 602"/>
                  <a:gd name="T69" fmla="*/ 374 h 509"/>
                  <a:gd name="T70" fmla="*/ 477 w 602"/>
                  <a:gd name="T71" fmla="*/ 426 h 509"/>
                  <a:gd name="T72" fmla="*/ 444 w 602"/>
                  <a:gd name="T73" fmla="*/ 449 h 509"/>
                  <a:gd name="T74" fmla="*/ 430 w 602"/>
                  <a:gd name="T75" fmla="*/ 486 h 509"/>
                  <a:gd name="T76" fmla="*/ 397 w 602"/>
                  <a:gd name="T77" fmla="*/ 509 h 509"/>
                  <a:gd name="T78" fmla="*/ 376 w 602"/>
                  <a:gd name="T79" fmla="*/ 488 h 509"/>
                  <a:gd name="T80" fmla="*/ 396 w 602"/>
                  <a:gd name="T81" fmla="*/ 458 h 509"/>
                  <a:gd name="T82" fmla="*/ 350 w 602"/>
                  <a:gd name="T83" fmla="*/ 397 h 509"/>
                  <a:gd name="T84" fmla="*/ 324 w 602"/>
                  <a:gd name="T85" fmla="*/ 372 h 509"/>
                  <a:gd name="T86" fmla="*/ 295 w 602"/>
                  <a:gd name="T87" fmla="*/ 336 h 509"/>
                  <a:gd name="T88" fmla="*/ 237 w 602"/>
                  <a:gd name="T89" fmla="*/ 334 h 509"/>
                  <a:gd name="T90" fmla="*/ 210 w 602"/>
                  <a:gd name="T91" fmla="*/ 341 h 509"/>
                  <a:gd name="T92" fmla="*/ 194 w 602"/>
                  <a:gd name="T93" fmla="*/ 298 h 509"/>
                  <a:gd name="T94" fmla="*/ 175 w 602"/>
                  <a:gd name="T95" fmla="*/ 288 h 509"/>
                  <a:gd name="T96" fmla="*/ 151 w 602"/>
                  <a:gd name="T97" fmla="*/ 258 h 509"/>
                  <a:gd name="T98" fmla="*/ 154 w 602"/>
                  <a:gd name="T99" fmla="*/ 210 h 509"/>
                  <a:gd name="T100" fmla="*/ 100 w 602"/>
                  <a:gd name="T101" fmla="*/ 206 h 509"/>
                  <a:gd name="T102" fmla="*/ 76 w 602"/>
                  <a:gd name="T103" fmla="*/ 189 h 509"/>
                  <a:gd name="T104" fmla="*/ 31 w 602"/>
                  <a:gd name="T105" fmla="*/ 178 h 509"/>
                  <a:gd name="T106" fmla="*/ 0 w 602"/>
                  <a:gd name="T107" fmla="*/ 140 h 50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02"/>
                  <a:gd name="T163" fmla="*/ 0 h 509"/>
                  <a:gd name="T164" fmla="*/ 602 w 602"/>
                  <a:gd name="T165" fmla="*/ 509 h 50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02" h="509">
                    <a:moveTo>
                      <a:pt x="0" y="140"/>
                    </a:moveTo>
                    <a:lnTo>
                      <a:pt x="55" y="132"/>
                    </a:lnTo>
                    <a:lnTo>
                      <a:pt x="86" y="131"/>
                    </a:lnTo>
                    <a:lnTo>
                      <a:pt x="81" y="75"/>
                    </a:lnTo>
                    <a:lnTo>
                      <a:pt x="138" y="50"/>
                    </a:lnTo>
                    <a:lnTo>
                      <a:pt x="177" y="38"/>
                    </a:lnTo>
                    <a:lnTo>
                      <a:pt x="211" y="37"/>
                    </a:lnTo>
                    <a:lnTo>
                      <a:pt x="228" y="0"/>
                    </a:lnTo>
                    <a:lnTo>
                      <a:pt x="269" y="15"/>
                    </a:lnTo>
                    <a:lnTo>
                      <a:pt x="300" y="7"/>
                    </a:lnTo>
                    <a:lnTo>
                      <a:pt x="322" y="32"/>
                    </a:lnTo>
                    <a:lnTo>
                      <a:pt x="345" y="5"/>
                    </a:lnTo>
                    <a:lnTo>
                      <a:pt x="372" y="38"/>
                    </a:lnTo>
                    <a:lnTo>
                      <a:pt x="389" y="77"/>
                    </a:lnTo>
                    <a:lnTo>
                      <a:pt x="374" y="113"/>
                    </a:lnTo>
                    <a:lnTo>
                      <a:pt x="409" y="124"/>
                    </a:lnTo>
                    <a:lnTo>
                      <a:pt x="429" y="184"/>
                    </a:lnTo>
                    <a:lnTo>
                      <a:pt x="463" y="184"/>
                    </a:lnTo>
                    <a:lnTo>
                      <a:pt x="485" y="207"/>
                    </a:lnTo>
                    <a:lnTo>
                      <a:pt x="515" y="193"/>
                    </a:lnTo>
                    <a:lnTo>
                      <a:pt x="501" y="159"/>
                    </a:lnTo>
                    <a:lnTo>
                      <a:pt x="530" y="135"/>
                    </a:lnTo>
                    <a:lnTo>
                      <a:pt x="561" y="146"/>
                    </a:lnTo>
                    <a:lnTo>
                      <a:pt x="537" y="169"/>
                    </a:lnTo>
                    <a:lnTo>
                      <a:pt x="539" y="206"/>
                    </a:lnTo>
                    <a:lnTo>
                      <a:pt x="568" y="199"/>
                    </a:lnTo>
                    <a:lnTo>
                      <a:pt x="553" y="224"/>
                    </a:lnTo>
                    <a:lnTo>
                      <a:pt x="519" y="233"/>
                    </a:lnTo>
                    <a:lnTo>
                      <a:pt x="562" y="267"/>
                    </a:lnTo>
                    <a:lnTo>
                      <a:pt x="602" y="298"/>
                    </a:lnTo>
                    <a:lnTo>
                      <a:pt x="568" y="318"/>
                    </a:lnTo>
                    <a:lnTo>
                      <a:pt x="545" y="334"/>
                    </a:lnTo>
                    <a:lnTo>
                      <a:pt x="513" y="348"/>
                    </a:lnTo>
                    <a:lnTo>
                      <a:pt x="485" y="339"/>
                    </a:lnTo>
                    <a:lnTo>
                      <a:pt x="489" y="374"/>
                    </a:lnTo>
                    <a:lnTo>
                      <a:pt x="477" y="426"/>
                    </a:lnTo>
                    <a:lnTo>
                      <a:pt x="444" y="449"/>
                    </a:lnTo>
                    <a:lnTo>
                      <a:pt x="430" y="486"/>
                    </a:lnTo>
                    <a:lnTo>
                      <a:pt x="397" y="509"/>
                    </a:lnTo>
                    <a:lnTo>
                      <a:pt x="376" y="488"/>
                    </a:lnTo>
                    <a:lnTo>
                      <a:pt x="396" y="458"/>
                    </a:lnTo>
                    <a:lnTo>
                      <a:pt x="350" y="397"/>
                    </a:lnTo>
                    <a:lnTo>
                      <a:pt x="324" y="372"/>
                    </a:lnTo>
                    <a:lnTo>
                      <a:pt x="295" y="336"/>
                    </a:lnTo>
                    <a:lnTo>
                      <a:pt x="237" y="334"/>
                    </a:lnTo>
                    <a:lnTo>
                      <a:pt x="210" y="341"/>
                    </a:lnTo>
                    <a:lnTo>
                      <a:pt x="194" y="298"/>
                    </a:lnTo>
                    <a:lnTo>
                      <a:pt x="175" y="288"/>
                    </a:lnTo>
                    <a:lnTo>
                      <a:pt x="151" y="258"/>
                    </a:lnTo>
                    <a:lnTo>
                      <a:pt x="154" y="210"/>
                    </a:lnTo>
                    <a:lnTo>
                      <a:pt x="100" y="206"/>
                    </a:lnTo>
                    <a:lnTo>
                      <a:pt x="76" y="189"/>
                    </a:lnTo>
                    <a:lnTo>
                      <a:pt x="31" y="178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E5EBA2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3" name="Freeform 639"/>
              <p:cNvSpPr>
                <a:spLocks/>
              </p:cNvSpPr>
              <p:nvPr/>
            </p:nvSpPr>
            <p:spPr bwMode="auto">
              <a:xfrm>
                <a:off x="2217738" y="4549775"/>
                <a:ext cx="247650" cy="325438"/>
              </a:xfrm>
              <a:custGeom>
                <a:avLst/>
                <a:gdLst>
                  <a:gd name="T0" fmla="*/ 0 w 329"/>
                  <a:gd name="T1" fmla="*/ 291 h 434"/>
                  <a:gd name="T2" fmla="*/ 6 w 329"/>
                  <a:gd name="T3" fmla="*/ 234 h 434"/>
                  <a:gd name="T4" fmla="*/ 34 w 329"/>
                  <a:gd name="T5" fmla="*/ 225 h 434"/>
                  <a:gd name="T6" fmla="*/ 49 w 329"/>
                  <a:gd name="T7" fmla="*/ 195 h 434"/>
                  <a:gd name="T8" fmla="*/ 61 w 329"/>
                  <a:gd name="T9" fmla="*/ 136 h 434"/>
                  <a:gd name="T10" fmla="*/ 76 w 329"/>
                  <a:gd name="T11" fmla="*/ 109 h 434"/>
                  <a:gd name="T12" fmla="*/ 105 w 329"/>
                  <a:gd name="T13" fmla="*/ 128 h 434"/>
                  <a:gd name="T14" fmla="*/ 128 w 329"/>
                  <a:gd name="T15" fmla="*/ 108 h 434"/>
                  <a:gd name="T16" fmla="*/ 154 w 329"/>
                  <a:gd name="T17" fmla="*/ 98 h 434"/>
                  <a:gd name="T18" fmla="*/ 163 w 329"/>
                  <a:gd name="T19" fmla="*/ 68 h 434"/>
                  <a:gd name="T20" fmla="*/ 163 w 329"/>
                  <a:gd name="T21" fmla="*/ 38 h 434"/>
                  <a:gd name="T22" fmla="*/ 186 w 329"/>
                  <a:gd name="T23" fmla="*/ 0 h 434"/>
                  <a:gd name="T24" fmla="*/ 224 w 329"/>
                  <a:gd name="T25" fmla="*/ 10 h 434"/>
                  <a:gd name="T26" fmla="*/ 252 w 329"/>
                  <a:gd name="T27" fmla="*/ 43 h 434"/>
                  <a:gd name="T28" fmla="*/ 282 w 329"/>
                  <a:gd name="T29" fmla="*/ 30 h 434"/>
                  <a:gd name="T30" fmla="*/ 289 w 329"/>
                  <a:gd name="T31" fmla="*/ 64 h 434"/>
                  <a:gd name="T32" fmla="*/ 329 w 329"/>
                  <a:gd name="T33" fmla="*/ 74 h 434"/>
                  <a:gd name="T34" fmla="*/ 314 w 329"/>
                  <a:gd name="T35" fmla="*/ 103 h 434"/>
                  <a:gd name="T36" fmla="*/ 320 w 329"/>
                  <a:gd name="T37" fmla="*/ 146 h 434"/>
                  <a:gd name="T38" fmla="*/ 300 w 329"/>
                  <a:gd name="T39" fmla="*/ 183 h 434"/>
                  <a:gd name="T40" fmla="*/ 286 w 329"/>
                  <a:gd name="T41" fmla="*/ 219 h 434"/>
                  <a:gd name="T42" fmla="*/ 270 w 329"/>
                  <a:gd name="T43" fmla="*/ 244 h 434"/>
                  <a:gd name="T44" fmla="*/ 290 w 329"/>
                  <a:gd name="T45" fmla="*/ 293 h 434"/>
                  <a:gd name="T46" fmla="*/ 256 w 329"/>
                  <a:gd name="T47" fmla="*/ 318 h 434"/>
                  <a:gd name="T48" fmla="*/ 231 w 329"/>
                  <a:gd name="T49" fmla="*/ 333 h 434"/>
                  <a:gd name="T50" fmla="*/ 238 w 329"/>
                  <a:gd name="T51" fmla="*/ 382 h 434"/>
                  <a:gd name="T52" fmla="*/ 202 w 329"/>
                  <a:gd name="T53" fmla="*/ 412 h 434"/>
                  <a:gd name="T54" fmla="*/ 153 w 329"/>
                  <a:gd name="T55" fmla="*/ 434 h 434"/>
                  <a:gd name="T56" fmla="*/ 110 w 329"/>
                  <a:gd name="T57" fmla="*/ 400 h 434"/>
                  <a:gd name="T58" fmla="*/ 144 w 329"/>
                  <a:gd name="T59" fmla="*/ 391 h 434"/>
                  <a:gd name="T60" fmla="*/ 159 w 329"/>
                  <a:gd name="T61" fmla="*/ 366 h 434"/>
                  <a:gd name="T62" fmla="*/ 130 w 329"/>
                  <a:gd name="T63" fmla="*/ 373 h 434"/>
                  <a:gd name="T64" fmla="*/ 128 w 329"/>
                  <a:gd name="T65" fmla="*/ 336 h 434"/>
                  <a:gd name="T66" fmla="*/ 152 w 329"/>
                  <a:gd name="T67" fmla="*/ 313 h 434"/>
                  <a:gd name="T68" fmla="*/ 121 w 329"/>
                  <a:gd name="T69" fmla="*/ 302 h 434"/>
                  <a:gd name="T70" fmla="*/ 92 w 329"/>
                  <a:gd name="T71" fmla="*/ 326 h 434"/>
                  <a:gd name="T72" fmla="*/ 106 w 329"/>
                  <a:gd name="T73" fmla="*/ 360 h 434"/>
                  <a:gd name="T74" fmla="*/ 76 w 329"/>
                  <a:gd name="T75" fmla="*/ 374 h 434"/>
                  <a:gd name="T76" fmla="*/ 54 w 329"/>
                  <a:gd name="T77" fmla="*/ 351 h 434"/>
                  <a:gd name="T78" fmla="*/ 20 w 329"/>
                  <a:gd name="T79" fmla="*/ 351 h 434"/>
                  <a:gd name="T80" fmla="*/ 0 w 329"/>
                  <a:gd name="T81" fmla="*/ 291 h 43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29"/>
                  <a:gd name="T124" fmla="*/ 0 h 434"/>
                  <a:gd name="T125" fmla="*/ 329 w 329"/>
                  <a:gd name="T126" fmla="*/ 434 h 43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29" h="434">
                    <a:moveTo>
                      <a:pt x="0" y="291"/>
                    </a:moveTo>
                    <a:lnTo>
                      <a:pt x="6" y="234"/>
                    </a:lnTo>
                    <a:lnTo>
                      <a:pt x="34" y="225"/>
                    </a:lnTo>
                    <a:lnTo>
                      <a:pt x="49" y="195"/>
                    </a:lnTo>
                    <a:lnTo>
                      <a:pt x="61" y="136"/>
                    </a:lnTo>
                    <a:lnTo>
                      <a:pt x="76" y="109"/>
                    </a:lnTo>
                    <a:lnTo>
                      <a:pt x="105" y="128"/>
                    </a:lnTo>
                    <a:lnTo>
                      <a:pt x="128" y="108"/>
                    </a:lnTo>
                    <a:lnTo>
                      <a:pt x="154" y="98"/>
                    </a:lnTo>
                    <a:lnTo>
                      <a:pt x="163" y="68"/>
                    </a:lnTo>
                    <a:lnTo>
                      <a:pt x="163" y="38"/>
                    </a:lnTo>
                    <a:lnTo>
                      <a:pt x="186" y="0"/>
                    </a:lnTo>
                    <a:lnTo>
                      <a:pt x="224" y="10"/>
                    </a:lnTo>
                    <a:lnTo>
                      <a:pt x="252" y="43"/>
                    </a:lnTo>
                    <a:lnTo>
                      <a:pt x="282" y="30"/>
                    </a:lnTo>
                    <a:lnTo>
                      <a:pt x="289" y="64"/>
                    </a:lnTo>
                    <a:lnTo>
                      <a:pt x="329" y="74"/>
                    </a:lnTo>
                    <a:lnTo>
                      <a:pt x="314" y="103"/>
                    </a:lnTo>
                    <a:lnTo>
                      <a:pt x="320" y="146"/>
                    </a:lnTo>
                    <a:lnTo>
                      <a:pt x="300" y="183"/>
                    </a:lnTo>
                    <a:lnTo>
                      <a:pt x="286" y="219"/>
                    </a:lnTo>
                    <a:lnTo>
                      <a:pt x="270" y="244"/>
                    </a:lnTo>
                    <a:lnTo>
                      <a:pt x="290" y="293"/>
                    </a:lnTo>
                    <a:lnTo>
                      <a:pt x="256" y="318"/>
                    </a:lnTo>
                    <a:lnTo>
                      <a:pt x="231" y="333"/>
                    </a:lnTo>
                    <a:lnTo>
                      <a:pt x="238" y="382"/>
                    </a:lnTo>
                    <a:lnTo>
                      <a:pt x="202" y="412"/>
                    </a:lnTo>
                    <a:lnTo>
                      <a:pt x="153" y="434"/>
                    </a:lnTo>
                    <a:lnTo>
                      <a:pt x="110" y="400"/>
                    </a:lnTo>
                    <a:lnTo>
                      <a:pt x="144" y="391"/>
                    </a:lnTo>
                    <a:lnTo>
                      <a:pt x="159" y="366"/>
                    </a:lnTo>
                    <a:lnTo>
                      <a:pt x="130" y="373"/>
                    </a:lnTo>
                    <a:lnTo>
                      <a:pt x="128" y="336"/>
                    </a:lnTo>
                    <a:lnTo>
                      <a:pt x="152" y="313"/>
                    </a:lnTo>
                    <a:lnTo>
                      <a:pt x="121" y="302"/>
                    </a:lnTo>
                    <a:lnTo>
                      <a:pt x="92" y="326"/>
                    </a:lnTo>
                    <a:lnTo>
                      <a:pt x="106" y="360"/>
                    </a:lnTo>
                    <a:lnTo>
                      <a:pt x="76" y="374"/>
                    </a:lnTo>
                    <a:lnTo>
                      <a:pt x="54" y="351"/>
                    </a:lnTo>
                    <a:lnTo>
                      <a:pt x="20" y="351"/>
                    </a:lnTo>
                    <a:lnTo>
                      <a:pt x="0" y="291"/>
                    </a:lnTo>
                    <a:close/>
                  </a:path>
                </a:pathLst>
              </a:custGeom>
              <a:solidFill>
                <a:srgbClr val="F0DEC5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4" name="Freeform 640"/>
              <p:cNvSpPr>
                <a:spLocks/>
              </p:cNvSpPr>
              <p:nvPr/>
            </p:nvSpPr>
            <p:spPr bwMode="auto">
              <a:xfrm>
                <a:off x="1323975" y="4171950"/>
                <a:ext cx="265113" cy="331788"/>
              </a:xfrm>
              <a:custGeom>
                <a:avLst/>
                <a:gdLst>
                  <a:gd name="T0" fmla="*/ 0 w 352"/>
                  <a:gd name="T1" fmla="*/ 143 h 438"/>
                  <a:gd name="T2" fmla="*/ 18 w 352"/>
                  <a:gd name="T3" fmla="*/ 105 h 438"/>
                  <a:gd name="T4" fmla="*/ 49 w 352"/>
                  <a:gd name="T5" fmla="*/ 74 h 438"/>
                  <a:gd name="T6" fmla="*/ 53 w 352"/>
                  <a:gd name="T7" fmla="*/ 38 h 438"/>
                  <a:gd name="T8" fmla="*/ 91 w 352"/>
                  <a:gd name="T9" fmla="*/ 20 h 438"/>
                  <a:gd name="T10" fmla="*/ 121 w 352"/>
                  <a:gd name="T11" fmla="*/ 0 h 438"/>
                  <a:gd name="T12" fmla="*/ 144 w 352"/>
                  <a:gd name="T13" fmla="*/ 24 h 438"/>
                  <a:gd name="T14" fmla="*/ 179 w 352"/>
                  <a:gd name="T15" fmla="*/ 43 h 438"/>
                  <a:gd name="T16" fmla="*/ 225 w 352"/>
                  <a:gd name="T17" fmla="*/ 56 h 438"/>
                  <a:gd name="T18" fmla="*/ 257 w 352"/>
                  <a:gd name="T19" fmla="*/ 51 h 438"/>
                  <a:gd name="T20" fmla="*/ 282 w 352"/>
                  <a:gd name="T21" fmla="*/ 60 h 438"/>
                  <a:gd name="T22" fmla="*/ 312 w 352"/>
                  <a:gd name="T23" fmla="*/ 52 h 438"/>
                  <a:gd name="T24" fmla="*/ 334 w 352"/>
                  <a:gd name="T25" fmla="*/ 108 h 438"/>
                  <a:gd name="T26" fmla="*/ 331 w 352"/>
                  <a:gd name="T27" fmla="*/ 124 h 438"/>
                  <a:gd name="T28" fmla="*/ 312 w 352"/>
                  <a:gd name="T29" fmla="*/ 148 h 438"/>
                  <a:gd name="T30" fmla="*/ 285 w 352"/>
                  <a:gd name="T31" fmla="*/ 188 h 438"/>
                  <a:gd name="T32" fmla="*/ 288 w 352"/>
                  <a:gd name="T33" fmla="*/ 231 h 438"/>
                  <a:gd name="T34" fmla="*/ 325 w 352"/>
                  <a:gd name="T35" fmla="*/ 295 h 438"/>
                  <a:gd name="T36" fmla="*/ 352 w 352"/>
                  <a:gd name="T37" fmla="*/ 306 h 438"/>
                  <a:gd name="T38" fmla="*/ 337 w 352"/>
                  <a:gd name="T39" fmla="*/ 357 h 438"/>
                  <a:gd name="T40" fmla="*/ 336 w 352"/>
                  <a:gd name="T41" fmla="*/ 394 h 438"/>
                  <a:gd name="T42" fmla="*/ 268 w 352"/>
                  <a:gd name="T43" fmla="*/ 390 h 438"/>
                  <a:gd name="T44" fmla="*/ 222 w 352"/>
                  <a:gd name="T45" fmla="*/ 415 h 438"/>
                  <a:gd name="T46" fmla="*/ 181 w 352"/>
                  <a:gd name="T47" fmla="*/ 409 h 438"/>
                  <a:gd name="T48" fmla="*/ 162 w 352"/>
                  <a:gd name="T49" fmla="*/ 438 h 438"/>
                  <a:gd name="T50" fmla="*/ 134 w 352"/>
                  <a:gd name="T51" fmla="*/ 436 h 438"/>
                  <a:gd name="T52" fmla="*/ 136 w 352"/>
                  <a:gd name="T53" fmla="*/ 392 h 438"/>
                  <a:gd name="T54" fmla="*/ 127 w 352"/>
                  <a:gd name="T55" fmla="*/ 344 h 438"/>
                  <a:gd name="T56" fmla="*/ 125 w 352"/>
                  <a:gd name="T57" fmla="*/ 309 h 438"/>
                  <a:gd name="T58" fmla="*/ 90 w 352"/>
                  <a:gd name="T59" fmla="*/ 296 h 438"/>
                  <a:gd name="T60" fmla="*/ 101 w 352"/>
                  <a:gd name="T61" fmla="*/ 252 h 438"/>
                  <a:gd name="T62" fmla="*/ 92 w 352"/>
                  <a:gd name="T63" fmla="*/ 221 h 438"/>
                  <a:gd name="T64" fmla="*/ 78 w 352"/>
                  <a:gd name="T65" fmla="*/ 193 h 438"/>
                  <a:gd name="T66" fmla="*/ 32 w 352"/>
                  <a:gd name="T67" fmla="*/ 155 h 438"/>
                  <a:gd name="T68" fmla="*/ 0 w 352"/>
                  <a:gd name="T69" fmla="*/ 143 h 438"/>
                  <a:gd name="T70" fmla="*/ 214 w 352"/>
                  <a:gd name="T71" fmla="*/ 184 h 438"/>
                  <a:gd name="T72" fmla="*/ 203 w 352"/>
                  <a:gd name="T73" fmla="*/ 172 h 438"/>
                  <a:gd name="T74" fmla="*/ 182 w 352"/>
                  <a:gd name="T75" fmla="*/ 178 h 438"/>
                  <a:gd name="T76" fmla="*/ 167 w 352"/>
                  <a:gd name="T77" fmla="*/ 199 h 438"/>
                  <a:gd name="T78" fmla="*/ 183 w 352"/>
                  <a:gd name="T79" fmla="*/ 222 h 438"/>
                  <a:gd name="T80" fmla="*/ 213 w 352"/>
                  <a:gd name="T81" fmla="*/ 214 h 438"/>
                  <a:gd name="T82" fmla="*/ 214 w 352"/>
                  <a:gd name="T83" fmla="*/ 184 h 438"/>
                  <a:gd name="T84" fmla="*/ 0 w 352"/>
                  <a:gd name="T85" fmla="*/ 143 h 43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52"/>
                  <a:gd name="T130" fmla="*/ 0 h 438"/>
                  <a:gd name="T131" fmla="*/ 352 w 352"/>
                  <a:gd name="T132" fmla="*/ 438 h 43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52" h="438">
                    <a:moveTo>
                      <a:pt x="0" y="143"/>
                    </a:moveTo>
                    <a:lnTo>
                      <a:pt x="18" y="105"/>
                    </a:lnTo>
                    <a:lnTo>
                      <a:pt x="49" y="74"/>
                    </a:lnTo>
                    <a:lnTo>
                      <a:pt x="53" y="38"/>
                    </a:lnTo>
                    <a:lnTo>
                      <a:pt x="91" y="20"/>
                    </a:lnTo>
                    <a:lnTo>
                      <a:pt x="121" y="0"/>
                    </a:lnTo>
                    <a:lnTo>
                      <a:pt x="144" y="24"/>
                    </a:lnTo>
                    <a:lnTo>
                      <a:pt x="179" y="43"/>
                    </a:lnTo>
                    <a:lnTo>
                      <a:pt x="225" y="56"/>
                    </a:lnTo>
                    <a:lnTo>
                      <a:pt x="257" y="51"/>
                    </a:lnTo>
                    <a:lnTo>
                      <a:pt x="282" y="60"/>
                    </a:lnTo>
                    <a:lnTo>
                      <a:pt x="312" y="52"/>
                    </a:lnTo>
                    <a:lnTo>
                      <a:pt x="334" y="108"/>
                    </a:lnTo>
                    <a:lnTo>
                      <a:pt x="331" y="124"/>
                    </a:lnTo>
                    <a:lnTo>
                      <a:pt x="312" y="148"/>
                    </a:lnTo>
                    <a:lnTo>
                      <a:pt x="285" y="188"/>
                    </a:lnTo>
                    <a:lnTo>
                      <a:pt x="288" y="231"/>
                    </a:lnTo>
                    <a:lnTo>
                      <a:pt x="325" y="295"/>
                    </a:lnTo>
                    <a:lnTo>
                      <a:pt x="352" y="306"/>
                    </a:lnTo>
                    <a:lnTo>
                      <a:pt x="337" y="357"/>
                    </a:lnTo>
                    <a:lnTo>
                      <a:pt x="336" y="394"/>
                    </a:lnTo>
                    <a:lnTo>
                      <a:pt x="268" y="390"/>
                    </a:lnTo>
                    <a:lnTo>
                      <a:pt x="222" y="415"/>
                    </a:lnTo>
                    <a:lnTo>
                      <a:pt x="181" y="409"/>
                    </a:lnTo>
                    <a:lnTo>
                      <a:pt x="162" y="438"/>
                    </a:lnTo>
                    <a:lnTo>
                      <a:pt x="134" y="436"/>
                    </a:lnTo>
                    <a:lnTo>
                      <a:pt x="136" y="392"/>
                    </a:lnTo>
                    <a:lnTo>
                      <a:pt x="127" y="344"/>
                    </a:lnTo>
                    <a:lnTo>
                      <a:pt x="125" y="309"/>
                    </a:lnTo>
                    <a:lnTo>
                      <a:pt x="90" y="296"/>
                    </a:lnTo>
                    <a:lnTo>
                      <a:pt x="101" y="252"/>
                    </a:lnTo>
                    <a:lnTo>
                      <a:pt x="92" y="221"/>
                    </a:lnTo>
                    <a:lnTo>
                      <a:pt x="78" y="193"/>
                    </a:lnTo>
                    <a:lnTo>
                      <a:pt x="32" y="155"/>
                    </a:lnTo>
                    <a:lnTo>
                      <a:pt x="0" y="143"/>
                    </a:lnTo>
                    <a:lnTo>
                      <a:pt x="214" y="184"/>
                    </a:lnTo>
                    <a:lnTo>
                      <a:pt x="203" y="172"/>
                    </a:lnTo>
                    <a:lnTo>
                      <a:pt x="182" y="178"/>
                    </a:lnTo>
                    <a:lnTo>
                      <a:pt x="167" y="199"/>
                    </a:lnTo>
                    <a:lnTo>
                      <a:pt x="183" y="222"/>
                    </a:lnTo>
                    <a:lnTo>
                      <a:pt x="213" y="214"/>
                    </a:lnTo>
                    <a:lnTo>
                      <a:pt x="214" y="184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DA9B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5" name="Freeform 641"/>
              <p:cNvSpPr>
                <a:spLocks/>
              </p:cNvSpPr>
              <p:nvPr/>
            </p:nvSpPr>
            <p:spPr bwMode="auto">
              <a:xfrm>
                <a:off x="1323975" y="4171950"/>
                <a:ext cx="265113" cy="331788"/>
              </a:xfrm>
              <a:custGeom>
                <a:avLst/>
                <a:gdLst>
                  <a:gd name="T0" fmla="*/ 0 w 352"/>
                  <a:gd name="T1" fmla="*/ 143 h 438"/>
                  <a:gd name="T2" fmla="*/ 18 w 352"/>
                  <a:gd name="T3" fmla="*/ 105 h 438"/>
                  <a:gd name="T4" fmla="*/ 49 w 352"/>
                  <a:gd name="T5" fmla="*/ 74 h 438"/>
                  <a:gd name="T6" fmla="*/ 53 w 352"/>
                  <a:gd name="T7" fmla="*/ 38 h 438"/>
                  <a:gd name="T8" fmla="*/ 91 w 352"/>
                  <a:gd name="T9" fmla="*/ 20 h 438"/>
                  <a:gd name="T10" fmla="*/ 121 w 352"/>
                  <a:gd name="T11" fmla="*/ 0 h 438"/>
                  <a:gd name="T12" fmla="*/ 144 w 352"/>
                  <a:gd name="T13" fmla="*/ 24 h 438"/>
                  <a:gd name="T14" fmla="*/ 179 w 352"/>
                  <a:gd name="T15" fmla="*/ 43 h 438"/>
                  <a:gd name="T16" fmla="*/ 225 w 352"/>
                  <a:gd name="T17" fmla="*/ 56 h 438"/>
                  <a:gd name="T18" fmla="*/ 257 w 352"/>
                  <a:gd name="T19" fmla="*/ 51 h 438"/>
                  <a:gd name="T20" fmla="*/ 282 w 352"/>
                  <a:gd name="T21" fmla="*/ 60 h 438"/>
                  <a:gd name="T22" fmla="*/ 312 w 352"/>
                  <a:gd name="T23" fmla="*/ 52 h 438"/>
                  <a:gd name="T24" fmla="*/ 334 w 352"/>
                  <a:gd name="T25" fmla="*/ 108 h 438"/>
                  <a:gd name="T26" fmla="*/ 331 w 352"/>
                  <a:gd name="T27" fmla="*/ 124 h 438"/>
                  <a:gd name="T28" fmla="*/ 312 w 352"/>
                  <a:gd name="T29" fmla="*/ 148 h 438"/>
                  <a:gd name="T30" fmla="*/ 285 w 352"/>
                  <a:gd name="T31" fmla="*/ 188 h 438"/>
                  <a:gd name="T32" fmla="*/ 288 w 352"/>
                  <a:gd name="T33" fmla="*/ 231 h 438"/>
                  <a:gd name="T34" fmla="*/ 325 w 352"/>
                  <a:gd name="T35" fmla="*/ 295 h 438"/>
                  <a:gd name="T36" fmla="*/ 352 w 352"/>
                  <a:gd name="T37" fmla="*/ 306 h 438"/>
                  <a:gd name="T38" fmla="*/ 337 w 352"/>
                  <a:gd name="T39" fmla="*/ 357 h 438"/>
                  <a:gd name="T40" fmla="*/ 336 w 352"/>
                  <a:gd name="T41" fmla="*/ 394 h 438"/>
                  <a:gd name="T42" fmla="*/ 268 w 352"/>
                  <a:gd name="T43" fmla="*/ 390 h 438"/>
                  <a:gd name="T44" fmla="*/ 222 w 352"/>
                  <a:gd name="T45" fmla="*/ 415 h 438"/>
                  <a:gd name="T46" fmla="*/ 181 w 352"/>
                  <a:gd name="T47" fmla="*/ 409 h 438"/>
                  <a:gd name="T48" fmla="*/ 162 w 352"/>
                  <a:gd name="T49" fmla="*/ 438 h 438"/>
                  <a:gd name="T50" fmla="*/ 134 w 352"/>
                  <a:gd name="T51" fmla="*/ 436 h 438"/>
                  <a:gd name="T52" fmla="*/ 136 w 352"/>
                  <a:gd name="T53" fmla="*/ 392 h 438"/>
                  <a:gd name="T54" fmla="*/ 127 w 352"/>
                  <a:gd name="T55" fmla="*/ 344 h 438"/>
                  <a:gd name="T56" fmla="*/ 125 w 352"/>
                  <a:gd name="T57" fmla="*/ 309 h 438"/>
                  <a:gd name="T58" fmla="*/ 90 w 352"/>
                  <a:gd name="T59" fmla="*/ 296 h 438"/>
                  <a:gd name="T60" fmla="*/ 101 w 352"/>
                  <a:gd name="T61" fmla="*/ 252 h 438"/>
                  <a:gd name="T62" fmla="*/ 92 w 352"/>
                  <a:gd name="T63" fmla="*/ 221 h 438"/>
                  <a:gd name="T64" fmla="*/ 78 w 352"/>
                  <a:gd name="T65" fmla="*/ 193 h 438"/>
                  <a:gd name="T66" fmla="*/ 32 w 352"/>
                  <a:gd name="T67" fmla="*/ 155 h 438"/>
                  <a:gd name="T68" fmla="*/ 0 w 352"/>
                  <a:gd name="T69" fmla="*/ 143 h 43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52"/>
                  <a:gd name="T106" fmla="*/ 0 h 438"/>
                  <a:gd name="T107" fmla="*/ 352 w 352"/>
                  <a:gd name="T108" fmla="*/ 438 h 43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52" h="438">
                    <a:moveTo>
                      <a:pt x="0" y="143"/>
                    </a:moveTo>
                    <a:lnTo>
                      <a:pt x="18" y="105"/>
                    </a:lnTo>
                    <a:lnTo>
                      <a:pt x="49" y="74"/>
                    </a:lnTo>
                    <a:lnTo>
                      <a:pt x="53" y="38"/>
                    </a:lnTo>
                    <a:lnTo>
                      <a:pt x="91" y="20"/>
                    </a:lnTo>
                    <a:lnTo>
                      <a:pt x="121" y="0"/>
                    </a:lnTo>
                    <a:lnTo>
                      <a:pt x="144" y="24"/>
                    </a:lnTo>
                    <a:lnTo>
                      <a:pt x="179" y="43"/>
                    </a:lnTo>
                    <a:lnTo>
                      <a:pt x="225" y="56"/>
                    </a:lnTo>
                    <a:lnTo>
                      <a:pt x="257" y="51"/>
                    </a:lnTo>
                    <a:lnTo>
                      <a:pt x="282" y="60"/>
                    </a:lnTo>
                    <a:lnTo>
                      <a:pt x="312" y="52"/>
                    </a:lnTo>
                    <a:lnTo>
                      <a:pt x="334" y="108"/>
                    </a:lnTo>
                    <a:lnTo>
                      <a:pt x="331" y="124"/>
                    </a:lnTo>
                    <a:lnTo>
                      <a:pt x="312" y="148"/>
                    </a:lnTo>
                    <a:lnTo>
                      <a:pt x="285" y="188"/>
                    </a:lnTo>
                    <a:lnTo>
                      <a:pt x="288" y="231"/>
                    </a:lnTo>
                    <a:lnTo>
                      <a:pt x="325" y="295"/>
                    </a:lnTo>
                    <a:lnTo>
                      <a:pt x="352" y="306"/>
                    </a:lnTo>
                    <a:lnTo>
                      <a:pt x="337" y="357"/>
                    </a:lnTo>
                    <a:lnTo>
                      <a:pt x="336" y="394"/>
                    </a:lnTo>
                    <a:lnTo>
                      <a:pt x="268" y="390"/>
                    </a:lnTo>
                    <a:lnTo>
                      <a:pt x="222" y="415"/>
                    </a:lnTo>
                    <a:lnTo>
                      <a:pt x="181" y="409"/>
                    </a:lnTo>
                    <a:lnTo>
                      <a:pt x="162" y="438"/>
                    </a:lnTo>
                    <a:lnTo>
                      <a:pt x="134" y="436"/>
                    </a:lnTo>
                    <a:lnTo>
                      <a:pt x="136" y="392"/>
                    </a:lnTo>
                    <a:lnTo>
                      <a:pt x="127" y="344"/>
                    </a:lnTo>
                    <a:lnTo>
                      <a:pt x="125" y="309"/>
                    </a:lnTo>
                    <a:lnTo>
                      <a:pt x="90" y="296"/>
                    </a:lnTo>
                    <a:lnTo>
                      <a:pt x="101" y="252"/>
                    </a:lnTo>
                    <a:lnTo>
                      <a:pt x="92" y="221"/>
                    </a:lnTo>
                    <a:lnTo>
                      <a:pt x="78" y="193"/>
                    </a:lnTo>
                    <a:lnTo>
                      <a:pt x="32" y="155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ADBF69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7" name="Freeform 643"/>
              <p:cNvSpPr>
                <a:spLocks/>
              </p:cNvSpPr>
              <p:nvPr/>
            </p:nvSpPr>
            <p:spPr bwMode="auto">
              <a:xfrm>
                <a:off x="1058863" y="5295900"/>
                <a:ext cx="407987" cy="438150"/>
              </a:xfrm>
              <a:custGeom>
                <a:avLst/>
                <a:gdLst>
                  <a:gd name="T0" fmla="*/ 0 w 542"/>
                  <a:gd name="T1" fmla="*/ 127 h 585"/>
                  <a:gd name="T2" fmla="*/ 36 w 542"/>
                  <a:gd name="T3" fmla="*/ 124 h 585"/>
                  <a:gd name="T4" fmla="*/ 66 w 542"/>
                  <a:gd name="T5" fmla="*/ 119 h 585"/>
                  <a:gd name="T6" fmla="*/ 79 w 542"/>
                  <a:gd name="T7" fmla="*/ 71 h 585"/>
                  <a:gd name="T8" fmla="*/ 106 w 542"/>
                  <a:gd name="T9" fmla="*/ 97 h 585"/>
                  <a:gd name="T10" fmla="*/ 139 w 542"/>
                  <a:gd name="T11" fmla="*/ 146 h 585"/>
                  <a:gd name="T12" fmla="*/ 182 w 542"/>
                  <a:gd name="T13" fmla="*/ 216 h 585"/>
                  <a:gd name="T14" fmla="*/ 216 w 542"/>
                  <a:gd name="T15" fmla="*/ 217 h 585"/>
                  <a:gd name="T16" fmla="*/ 238 w 542"/>
                  <a:gd name="T17" fmla="*/ 169 h 585"/>
                  <a:gd name="T18" fmla="*/ 283 w 542"/>
                  <a:gd name="T19" fmla="*/ 164 h 585"/>
                  <a:gd name="T20" fmla="*/ 301 w 542"/>
                  <a:gd name="T21" fmla="*/ 135 h 585"/>
                  <a:gd name="T22" fmla="*/ 314 w 542"/>
                  <a:gd name="T23" fmla="*/ 89 h 585"/>
                  <a:gd name="T24" fmla="*/ 283 w 542"/>
                  <a:gd name="T25" fmla="*/ 101 h 585"/>
                  <a:gd name="T26" fmla="*/ 275 w 542"/>
                  <a:gd name="T27" fmla="*/ 68 h 585"/>
                  <a:gd name="T28" fmla="*/ 292 w 542"/>
                  <a:gd name="T29" fmla="*/ 39 h 585"/>
                  <a:gd name="T30" fmla="*/ 355 w 542"/>
                  <a:gd name="T31" fmla="*/ 22 h 585"/>
                  <a:gd name="T32" fmla="*/ 392 w 542"/>
                  <a:gd name="T33" fmla="*/ 33 h 585"/>
                  <a:gd name="T34" fmla="*/ 400 w 542"/>
                  <a:gd name="T35" fmla="*/ 0 h 585"/>
                  <a:gd name="T36" fmla="*/ 401 w 542"/>
                  <a:gd name="T37" fmla="*/ 30 h 585"/>
                  <a:gd name="T38" fmla="*/ 429 w 542"/>
                  <a:gd name="T39" fmla="*/ 48 h 585"/>
                  <a:gd name="T40" fmla="*/ 455 w 542"/>
                  <a:gd name="T41" fmla="*/ 30 h 585"/>
                  <a:gd name="T42" fmla="*/ 459 w 542"/>
                  <a:gd name="T43" fmla="*/ 65 h 585"/>
                  <a:gd name="T44" fmla="*/ 492 w 542"/>
                  <a:gd name="T45" fmla="*/ 105 h 585"/>
                  <a:gd name="T46" fmla="*/ 473 w 542"/>
                  <a:gd name="T47" fmla="*/ 144 h 585"/>
                  <a:gd name="T48" fmla="*/ 486 w 542"/>
                  <a:gd name="T49" fmla="*/ 201 h 585"/>
                  <a:gd name="T50" fmla="*/ 542 w 542"/>
                  <a:gd name="T51" fmla="*/ 207 h 585"/>
                  <a:gd name="T52" fmla="*/ 505 w 542"/>
                  <a:gd name="T53" fmla="*/ 224 h 585"/>
                  <a:gd name="T54" fmla="*/ 501 w 542"/>
                  <a:gd name="T55" fmla="*/ 294 h 585"/>
                  <a:gd name="T56" fmla="*/ 516 w 542"/>
                  <a:gd name="T57" fmla="*/ 322 h 585"/>
                  <a:gd name="T58" fmla="*/ 503 w 542"/>
                  <a:gd name="T59" fmla="*/ 353 h 585"/>
                  <a:gd name="T60" fmla="*/ 472 w 542"/>
                  <a:gd name="T61" fmla="*/ 362 h 585"/>
                  <a:gd name="T62" fmla="*/ 427 w 542"/>
                  <a:gd name="T63" fmla="*/ 359 h 585"/>
                  <a:gd name="T64" fmla="*/ 447 w 542"/>
                  <a:gd name="T65" fmla="*/ 385 h 585"/>
                  <a:gd name="T66" fmla="*/ 460 w 542"/>
                  <a:gd name="T67" fmla="*/ 417 h 585"/>
                  <a:gd name="T68" fmla="*/ 443 w 542"/>
                  <a:gd name="T69" fmla="*/ 445 h 585"/>
                  <a:gd name="T70" fmla="*/ 411 w 542"/>
                  <a:gd name="T71" fmla="*/ 465 h 585"/>
                  <a:gd name="T72" fmla="*/ 443 w 542"/>
                  <a:gd name="T73" fmla="*/ 487 h 585"/>
                  <a:gd name="T74" fmla="*/ 455 w 542"/>
                  <a:gd name="T75" fmla="*/ 542 h 585"/>
                  <a:gd name="T76" fmla="*/ 432 w 542"/>
                  <a:gd name="T77" fmla="*/ 563 h 585"/>
                  <a:gd name="T78" fmla="*/ 406 w 542"/>
                  <a:gd name="T79" fmla="*/ 581 h 585"/>
                  <a:gd name="T80" fmla="*/ 367 w 542"/>
                  <a:gd name="T81" fmla="*/ 585 h 585"/>
                  <a:gd name="T82" fmla="*/ 342 w 542"/>
                  <a:gd name="T83" fmla="*/ 568 h 585"/>
                  <a:gd name="T84" fmla="*/ 332 w 542"/>
                  <a:gd name="T85" fmla="*/ 536 h 585"/>
                  <a:gd name="T86" fmla="*/ 284 w 542"/>
                  <a:gd name="T87" fmla="*/ 493 h 585"/>
                  <a:gd name="T88" fmla="*/ 254 w 542"/>
                  <a:gd name="T89" fmla="*/ 478 h 585"/>
                  <a:gd name="T90" fmla="*/ 249 w 542"/>
                  <a:gd name="T91" fmla="*/ 441 h 585"/>
                  <a:gd name="T92" fmla="*/ 216 w 542"/>
                  <a:gd name="T93" fmla="*/ 395 h 585"/>
                  <a:gd name="T94" fmla="*/ 194 w 542"/>
                  <a:gd name="T95" fmla="*/ 339 h 585"/>
                  <a:gd name="T96" fmla="*/ 189 w 542"/>
                  <a:gd name="T97" fmla="*/ 294 h 585"/>
                  <a:gd name="T98" fmla="*/ 160 w 542"/>
                  <a:gd name="T99" fmla="*/ 238 h 585"/>
                  <a:gd name="T100" fmla="*/ 150 w 542"/>
                  <a:gd name="T101" fmla="*/ 205 h 585"/>
                  <a:gd name="T102" fmla="*/ 134 w 542"/>
                  <a:gd name="T103" fmla="*/ 166 h 585"/>
                  <a:gd name="T104" fmla="*/ 84 w 542"/>
                  <a:gd name="T105" fmla="*/ 180 h 585"/>
                  <a:gd name="T106" fmla="*/ 51 w 542"/>
                  <a:gd name="T107" fmla="*/ 169 h 585"/>
                  <a:gd name="T108" fmla="*/ 0 w 542"/>
                  <a:gd name="T109" fmla="*/ 127 h 58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42"/>
                  <a:gd name="T166" fmla="*/ 0 h 585"/>
                  <a:gd name="T167" fmla="*/ 542 w 542"/>
                  <a:gd name="T168" fmla="*/ 585 h 58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42" h="585">
                    <a:moveTo>
                      <a:pt x="0" y="127"/>
                    </a:moveTo>
                    <a:lnTo>
                      <a:pt x="36" y="124"/>
                    </a:lnTo>
                    <a:lnTo>
                      <a:pt x="66" y="119"/>
                    </a:lnTo>
                    <a:lnTo>
                      <a:pt x="79" y="71"/>
                    </a:lnTo>
                    <a:lnTo>
                      <a:pt x="106" y="97"/>
                    </a:lnTo>
                    <a:lnTo>
                      <a:pt x="139" y="146"/>
                    </a:lnTo>
                    <a:lnTo>
                      <a:pt x="182" y="216"/>
                    </a:lnTo>
                    <a:lnTo>
                      <a:pt x="216" y="217"/>
                    </a:lnTo>
                    <a:lnTo>
                      <a:pt x="238" y="169"/>
                    </a:lnTo>
                    <a:lnTo>
                      <a:pt x="283" y="164"/>
                    </a:lnTo>
                    <a:lnTo>
                      <a:pt x="301" y="135"/>
                    </a:lnTo>
                    <a:lnTo>
                      <a:pt x="314" y="89"/>
                    </a:lnTo>
                    <a:lnTo>
                      <a:pt x="283" y="101"/>
                    </a:lnTo>
                    <a:lnTo>
                      <a:pt x="275" y="68"/>
                    </a:lnTo>
                    <a:lnTo>
                      <a:pt x="292" y="39"/>
                    </a:lnTo>
                    <a:lnTo>
                      <a:pt x="355" y="22"/>
                    </a:lnTo>
                    <a:lnTo>
                      <a:pt x="392" y="33"/>
                    </a:lnTo>
                    <a:lnTo>
                      <a:pt x="400" y="0"/>
                    </a:lnTo>
                    <a:lnTo>
                      <a:pt x="401" y="30"/>
                    </a:lnTo>
                    <a:lnTo>
                      <a:pt x="429" y="48"/>
                    </a:lnTo>
                    <a:lnTo>
                      <a:pt x="455" y="30"/>
                    </a:lnTo>
                    <a:lnTo>
                      <a:pt x="459" y="65"/>
                    </a:lnTo>
                    <a:lnTo>
                      <a:pt x="492" y="105"/>
                    </a:lnTo>
                    <a:lnTo>
                      <a:pt x="473" y="144"/>
                    </a:lnTo>
                    <a:lnTo>
                      <a:pt x="486" y="201"/>
                    </a:lnTo>
                    <a:lnTo>
                      <a:pt x="542" y="207"/>
                    </a:lnTo>
                    <a:lnTo>
                      <a:pt x="505" y="224"/>
                    </a:lnTo>
                    <a:lnTo>
                      <a:pt x="501" y="294"/>
                    </a:lnTo>
                    <a:lnTo>
                      <a:pt x="516" y="322"/>
                    </a:lnTo>
                    <a:lnTo>
                      <a:pt x="503" y="353"/>
                    </a:lnTo>
                    <a:lnTo>
                      <a:pt x="472" y="362"/>
                    </a:lnTo>
                    <a:lnTo>
                      <a:pt x="427" y="359"/>
                    </a:lnTo>
                    <a:lnTo>
                      <a:pt x="447" y="385"/>
                    </a:lnTo>
                    <a:lnTo>
                      <a:pt x="460" y="417"/>
                    </a:lnTo>
                    <a:lnTo>
                      <a:pt x="443" y="445"/>
                    </a:lnTo>
                    <a:lnTo>
                      <a:pt x="411" y="465"/>
                    </a:lnTo>
                    <a:lnTo>
                      <a:pt x="443" y="487"/>
                    </a:lnTo>
                    <a:lnTo>
                      <a:pt x="455" y="542"/>
                    </a:lnTo>
                    <a:lnTo>
                      <a:pt x="432" y="563"/>
                    </a:lnTo>
                    <a:lnTo>
                      <a:pt x="406" y="581"/>
                    </a:lnTo>
                    <a:lnTo>
                      <a:pt x="367" y="585"/>
                    </a:lnTo>
                    <a:lnTo>
                      <a:pt x="342" y="568"/>
                    </a:lnTo>
                    <a:lnTo>
                      <a:pt x="332" y="536"/>
                    </a:lnTo>
                    <a:lnTo>
                      <a:pt x="284" y="493"/>
                    </a:lnTo>
                    <a:lnTo>
                      <a:pt x="254" y="478"/>
                    </a:lnTo>
                    <a:lnTo>
                      <a:pt x="249" y="441"/>
                    </a:lnTo>
                    <a:lnTo>
                      <a:pt x="216" y="395"/>
                    </a:lnTo>
                    <a:lnTo>
                      <a:pt x="194" y="339"/>
                    </a:lnTo>
                    <a:lnTo>
                      <a:pt x="189" y="294"/>
                    </a:lnTo>
                    <a:lnTo>
                      <a:pt x="160" y="238"/>
                    </a:lnTo>
                    <a:lnTo>
                      <a:pt x="150" y="205"/>
                    </a:lnTo>
                    <a:lnTo>
                      <a:pt x="134" y="166"/>
                    </a:lnTo>
                    <a:lnTo>
                      <a:pt x="84" y="180"/>
                    </a:lnTo>
                    <a:lnTo>
                      <a:pt x="51" y="169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F0DEC5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8" name="Freeform 644"/>
              <p:cNvSpPr>
                <a:spLocks/>
              </p:cNvSpPr>
              <p:nvPr/>
            </p:nvSpPr>
            <p:spPr bwMode="auto">
              <a:xfrm>
                <a:off x="1079500" y="5743575"/>
                <a:ext cx="171450" cy="165100"/>
              </a:xfrm>
              <a:custGeom>
                <a:avLst/>
                <a:gdLst>
                  <a:gd name="T0" fmla="*/ 0 w 225"/>
                  <a:gd name="T1" fmla="*/ 135 h 220"/>
                  <a:gd name="T2" fmla="*/ 28 w 225"/>
                  <a:gd name="T3" fmla="*/ 96 h 220"/>
                  <a:gd name="T4" fmla="*/ 53 w 225"/>
                  <a:gd name="T5" fmla="*/ 58 h 220"/>
                  <a:gd name="T6" fmla="*/ 39 w 225"/>
                  <a:gd name="T7" fmla="*/ 11 h 220"/>
                  <a:gd name="T8" fmla="*/ 75 w 225"/>
                  <a:gd name="T9" fmla="*/ 8 h 220"/>
                  <a:gd name="T10" fmla="*/ 129 w 225"/>
                  <a:gd name="T11" fmla="*/ 0 h 220"/>
                  <a:gd name="T12" fmla="*/ 145 w 225"/>
                  <a:gd name="T13" fmla="*/ 27 h 220"/>
                  <a:gd name="T14" fmla="*/ 166 w 225"/>
                  <a:gd name="T15" fmla="*/ 63 h 220"/>
                  <a:gd name="T16" fmla="*/ 205 w 225"/>
                  <a:gd name="T17" fmla="*/ 59 h 220"/>
                  <a:gd name="T18" fmla="*/ 225 w 225"/>
                  <a:gd name="T19" fmla="*/ 82 h 220"/>
                  <a:gd name="T20" fmla="*/ 164 w 225"/>
                  <a:gd name="T21" fmla="*/ 123 h 220"/>
                  <a:gd name="T22" fmla="*/ 144 w 225"/>
                  <a:gd name="T23" fmla="*/ 159 h 220"/>
                  <a:gd name="T24" fmla="*/ 126 w 225"/>
                  <a:gd name="T25" fmla="*/ 198 h 220"/>
                  <a:gd name="T26" fmla="*/ 88 w 225"/>
                  <a:gd name="T27" fmla="*/ 190 h 220"/>
                  <a:gd name="T28" fmla="*/ 43 w 225"/>
                  <a:gd name="T29" fmla="*/ 220 h 220"/>
                  <a:gd name="T30" fmla="*/ 37 w 225"/>
                  <a:gd name="T31" fmla="*/ 193 h 220"/>
                  <a:gd name="T32" fmla="*/ 16 w 225"/>
                  <a:gd name="T33" fmla="*/ 171 h 220"/>
                  <a:gd name="T34" fmla="*/ 0 w 225"/>
                  <a:gd name="T35" fmla="*/ 135 h 2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25"/>
                  <a:gd name="T55" fmla="*/ 0 h 220"/>
                  <a:gd name="T56" fmla="*/ 225 w 225"/>
                  <a:gd name="T57" fmla="*/ 220 h 2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25" h="220">
                    <a:moveTo>
                      <a:pt x="0" y="135"/>
                    </a:moveTo>
                    <a:lnTo>
                      <a:pt x="28" y="96"/>
                    </a:lnTo>
                    <a:lnTo>
                      <a:pt x="53" y="58"/>
                    </a:lnTo>
                    <a:lnTo>
                      <a:pt x="39" y="11"/>
                    </a:lnTo>
                    <a:lnTo>
                      <a:pt x="75" y="8"/>
                    </a:lnTo>
                    <a:lnTo>
                      <a:pt x="129" y="0"/>
                    </a:lnTo>
                    <a:lnTo>
                      <a:pt x="145" y="27"/>
                    </a:lnTo>
                    <a:lnTo>
                      <a:pt x="166" y="63"/>
                    </a:lnTo>
                    <a:lnTo>
                      <a:pt x="205" y="59"/>
                    </a:lnTo>
                    <a:lnTo>
                      <a:pt x="225" y="82"/>
                    </a:lnTo>
                    <a:lnTo>
                      <a:pt x="164" y="123"/>
                    </a:lnTo>
                    <a:lnTo>
                      <a:pt x="144" y="159"/>
                    </a:lnTo>
                    <a:lnTo>
                      <a:pt x="126" y="198"/>
                    </a:lnTo>
                    <a:lnTo>
                      <a:pt x="88" y="190"/>
                    </a:lnTo>
                    <a:lnTo>
                      <a:pt x="43" y="220"/>
                    </a:lnTo>
                    <a:lnTo>
                      <a:pt x="37" y="193"/>
                    </a:lnTo>
                    <a:lnTo>
                      <a:pt x="16" y="171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C9939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9" name="Freeform 645"/>
              <p:cNvSpPr>
                <a:spLocks/>
              </p:cNvSpPr>
              <p:nvPr/>
            </p:nvSpPr>
            <p:spPr bwMode="auto">
              <a:xfrm>
                <a:off x="935038" y="5640388"/>
                <a:ext cx="158750" cy="109537"/>
              </a:xfrm>
              <a:custGeom>
                <a:avLst/>
                <a:gdLst>
                  <a:gd name="T0" fmla="*/ 0 w 204"/>
                  <a:gd name="T1" fmla="*/ 46 h 150"/>
                  <a:gd name="T2" fmla="*/ 7 w 204"/>
                  <a:gd name="T3" fmla="*/ 30 h 150"/>
                  <a:gd name="T4" fmla="*/ 29 w 204"/>
                  <a:gd name="T5" fmla="*/ 10 h 150"/>
                  <a:gd name="T6" fmla="*/ 53 w 204"/>
                  <a:gd name="T7" fmla="*/ 10 h 150"/>
                  <a:gd name="T8" fmla="*/ 64 w 204"/>
                  <a:gd name="T9" fmla="*/ 0 h 150"/>
                  <a:gd name="T10" fmla="*/ 129 w 204"/>
                  <a:gd name="T11" fmla="*/ 10 h 150"/>
                  <a:gd name="T12" fmla="*/ 150 w 204"/>
                  <a:gd name="T13" fmla="*/ 35 h 150"/>
                  <a:gd name="T14" fmla="*/ 178 w 204"/>
                  <a:gd name="T15" fmla="*/ 52 h 150"/>
                  <a:gd name="T16" fmla="*/ 204 w 204"/>
                  <a:gd name="T17" fmla="*/ 92 h 150"/>
                  <a:gd name="T18" fmla="*/ 184 w 204"/>
                  <a:gd name="T19" fmla="*/ 150 h 150"/>
                  <a:gd name="T20" fmla="*/ 166 w 204"/>
                  <a:gd name="T21" fmla="*/ 127 h 150"/>
                  <a:gd name="T22" fmla="*/ 123 w 204"/>
                  <a:gd name="T23" fmla="*/ 129 h 150"/>
                  <a:gd name="T24" fmla="*/ 100 w 204"/>
                  <a:gd name="T25" fmla="*/ 146 h 150"/>
                  <a:gd name="T26" fmla="*/ 66 w 204"/>
                  <a:gd name="T27" fmla="*/ 149 h 150"/>
                  <a:gd name="T28" fmla="*/ 59 w 204"/>
                  <a:gd name="T29" fmla="*/ 145 h 150"/>
                  <a:gd name="T30" fmla="*/ 35 w 204"/>
                  <a:gd name="T31" fmla="*/ 86 h 150"/>
                  <a:gd name="T32" fmla="*/ 0 w 204"/>
                  <a:gd name="T33" fmla="*/ 46 h 1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4"/>
                  <a:gd name="T52" fmla="*/ 0 h 150"/>
                  <a:gd name="T53" fmla="*/ 204 w 204"/>
                  <a:gd name="T54" fmla="*/ 150 h 1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4" h="150">
                    <a:moveTo>
                      <a:pt x="0" y="46"/>
                    </a:moveTo>
                    <a:lnTo>
                      <a:pt x="7" y="30"/>
                    </a:lnTo>
                    <a:lnTo>
                      <a:pt x="29" y="10"/>
                    </a:lnTo>
                    <a:lnTo>
                      <a:pt x="53" y="10"/>
                    </a:lnTo>
                    <a:lnTo>
                      <a:pt x="64" y="0"/>
                    </a:lnTo>
                    <a:lnTo>
                      <a:pt x="129" y="10"/>
                    </a:lnTo>
                    <a:lnTo>
                      <a:pt x="150" y="35"/>
                    </a:lnTo>
                    <a:lnTo>
                      <a:pt x="178" y="52"/>
                    </a:lnTo>
                    <a:lnTo>
                      <a:pt x="204" y="92"/>
                    </a:lnTo>
                    <a:lnTo>
                      <a:pt x="184" y="150"/>
                    </a:lnTo>
                    <a:lnTo>
                      <a:pt x="166" y="127"/>
                    </a:lnTo>
                    <a:lnTo>
                      <a:pt x="123" y="129"/>
                    </a:lnTo>
                    <a:lnTo>
                      <a:pt x="100" y="146"/>
                    </a:lnTo>
                    <a:lnTo>
                      <a:pt x="66" y="149"/>
                    </a:lnTo>
                    <a:lnTo>
                      <a:pt x="59" y="145"/>
                    </a:lnTo>
                    <a:lnTo>
                      <a:pt x="35" y="8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F0DEC5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0" name="Freeform 646"/>
              <p:cNvSpPr>
                <a:spLocks/>
              </p:cNvSpPr>
              <p:nvPr/>
            </p:nvSpPr>
            <p:spPr bwMode="auto">
              <a:xfrm>
                <a:off x="936625" y="4986338"/>
                <a:ext cx="387350" cy="471487"/>
              </a:xfrm>
              <a:custGeom>
                <a:avLst/>
                <a:gdLst>
                  <a:gd name="T0" fmla="*/ 1 w 508"/>
                  <a:gd name="T1" fmla="*/ 247 h 629"/>
                  <a:gd name="T2" fmla="*/ 30 w 508"/>
                  <a:gd name="T3" fmla="*/ 250 h 629"/>
                  <a:gd name="T4" fmla="*/ 59 w 508"/>
                  <a:gd name="T5" fmla="*/ 257 h 629"/>
                  <a:gd name="T6" fmla="*/ 86 w 508"/>
                  <a:gd name="T7" fmla="*/ 233 h 629"/>
                  <a:gd name="T8" fmla="*/ 34 w 508"/>
                  <a:gd name="T9" fmla="*/ 219 h 629"/>
                  <a:gd name="T10" fmla="*/ 13 w 508"/>
                  <a:gd name="T11" fmla="*/ 187 h 629"/>
                  <a:gd name="T12" fmla="*/ 50 w 508"/>
                  <a:gd name="T13" fmla="*/ 150 h 629"/>
                  <a:gd name="T14" fmla="*/ 93 w 508"/>
                  <a:gd name="T15" fmla="*/ 163 h 629"/>
                  <a:gd name="T16" fmla="*/ 171 w 508"/>
                  <a:gd name="T17" fmla="*/ 197 h 629"/>
                  <a:gd name="T18" fmla="*/ 210 w 508"/>
                  <a:gd name="T19" fmla="*/ 174 h 629"/>
                  <a:gd name="T20" fmla="*/ 237 w 508"/>
                  <a:gd name="T21" fmla="*/ 165 h 629"/>
                  <a:gd name="T22" fmla="*/ 244 w 508"/>
                  <a:gd name="T23" fmla="*/ 131 h 629"/>
                  <a:gd name="T24" fmla="*/ 242 w 508"/>
                  <a:gd name="T25" fmla="*/ 98 h 629"/>
                  <a:gd name="T26" fmla="*/ 278 w 508"/>
                  <a:gd name="T27" fmla="*/ 101 h 629"/>
                  <a:gd name="T28" fmla="*/ 275 w 508"/>
                  <a:gd name="T29" fmla="*/ 47 h 629"/>
                  <a:gd name="T30" fmla="*/ 332 w 508"/>
                  <a:gd name="T31" fmla="*/ 45 h 629"/>
                  <a:gd name="T32" fmla="*/ 346 w 508"/>
                  <a:gd name="T33" fmla="*/ 18 h 629"/>
                  <a:gd name="T34" fmla="*/ 404 w 508"/>
                  <a:gd name="T35" fmla="*/ 34 h 629"/>
                  <a:gd name="T36" fmla="*/ 425 w 508"/>
                  <a:gd name="T37" fmla="*/ 33 h 629"/>
                  <a:gd name="T38" fmla="*/ 452 w 508"/>
                  <a:gd name="T39" fmla="*/ 18 h 629"/>
                  <a:gd name="T40" fmla="*/ 485 w 508"/>
                  <a:gd name="T41" fmla="*/ 2 h 629"/>
                  <a:gd name="T42" fmla="*/ 495 w 508"/>
                  <a:gd name="T43" fmla="*/ 0 h 629"/>
                  <a:gd name="T44" fmla="*/ 490 w 508"/>
                  <a:gd name="T45" fmla="*/ 20 h 629"/>
                  <a:gd name="T46" fmla="*/ 501 w 508"/>
                  <a:gd name="T47" fmla="*/ 65 h 629"/>
                  <a:gd name="T48" fmla="*/ 508 w 508"/>
                  <a:gd name="T49" fmla="*/ 109 h 629"/>
                  <a:gd name="T50" fmla="*/ 471 w 508"/>
                  <a:gd name="T51" fmla="*/ 141 h 629"/>
                  <a:gd name="T52" fmla="*/ 459 w 508"/>
                  <a:gd name="T53" fmla="*/ 175 h 629"/>
                  <a:gd name="T54" fmla="*/ 471 w 508"/>
                  <a:gd name="T55" fmla="*/ 207 h 629"/>
                  <a:gd name="T56" fmla="*/ 464 w 508"/>
                  <a:gd name="T57" fmla="*/ 241 h 629"/>
                  <a:gd name="T58" fmla="*/ 438 w 508"/>
                  <a:gd name="T59" fmla="*/ 261 h 629"/>
                  <a:gd name="T60" fmla="*/ 419 w 508"/>
                  <a:gd name="T61" fmla="*/ 268 h 629"/>
                  <a:gd name="T62" fmla="*/ 400 w 508"/>
                  <a:gd name="T63" fmla="*/ 266 h 629"/>
                  <a:gd name="T64" fmla="*/ 359 w 508"/>
                  <a:gd name="T65" fmla="*/ 305 h 629"/>
                  <a:gd name="T66" fmla="*/ 396 w 508"/>
                  <a:gd name="T67" fmla="*/ 333 h 629"/>
                  <a:gd name="T68" fmla="*/ 403 w 508"/>
                  <a:gd name="T69" fmla="*/ 363 h 629"/>
                  <a:gd name="T70" fmla="*/ 402 w 508"/>
                  <a:gd name="T71" fmla="*/ 437 h 629"/>
                  <a:gd name="T72" fmla="*/ 437 w 508"/>
                  <a:gd name="T73" fmla="*/ 480 h 629"/>
                  <a:gd name="T74" fmla="*/ 445 w 508"/>
                  <a:gd name="T75" fmla="*/ 513 h 629"/>
                  <a:gd name="T76" fmla="*/ 476 w 508"/>
                  <a:gd name="T77" fmla="*/ 501 h 629"/>
                  <a:gd name="T78" fmla="*/ 463 w 508"/>
                  <a:gd name="T79" fmla="*/ 547 h 629"/>
                  <a:gd name="T80" fmla="*/ 445 w 508"/>
                  <a:gd name="T81" fmla="*/ 576 h 629"/>
                  <a:gd name="T82" fmla="*/ 400 w 508"/>
                  <a:gd name="T83" fmla="*/ 581 h 629"/>
                  <a:gd name="T84" fmla="*/ 378 w 508"/>
                  <a:gd name="T85" fmla="*/ 629 h 629"/>
                  <a:gd name="T86" fmla="*/ 344 w 508"/>
                  <a:gd name="T87" fmla="*/ 628 h 629"/>
                  <a:gd name="T88" fmla="*/ 301 w 508"/>
                  <a:gd name="T89" fmla="*/ 558 h 629"/>
                  <a:gd name="T90" fmla="*/ 268 w 508"/>
                  <a:gd name="T91" fmla="*/ 509 h 629"/>
                  <a:gd name="T92" fmla="*/ 241 w 508"/>
                  <a:gd name="T93" fmla="*/ 483 h 629"/>
                  <a:gd name="T94" fmla="*/ 228 w 508"/>
                  <a:gd name="T95" fmla="*/ 531 h 629"/>
                  <a:gd name="T96" fmla="*/ 198 w 508"/>
                  <a:gd name="T97" fmla="*/ 536 h 629"/>
                  <a:gd name="T98" fmla="*/ 162 w 508"/>
                  <a:gd name="T99" fmla="*/ 539 h 629"/>
                  <a:gd name="T100" fmla="*/ 116 w 508"/>
                  <a:gd name="T101" fmla="*/ 510 h 629"/>
                  <a:gd name="T102" fmla="*/ 130 w 508"/>
                  <a:gd name="T103" fmla="*/ 457 h 629"/>
                  <a:gd name="T104" fmla="*/ 109 w 508"/>
                  <a:gd name="T105" fmla="*/ 439 h 629"/>
                  <a:gd name="T106" fmla="*/ 80 w 508"/>
                  <a:gd name="T107" fmla="*/ 408 h 629"/>
                  <a:gd name="T108" fmla="*/ 77 w 508"/>
                  <a:gd name="T109" fmla="*/ 377 h 629"/>
                  <a:gd name="T110" fmla="*/ 96 w 508"/>
                  <a:gd name="T111" fmla="*/ 344 h 629"/>
                  <a:gd name="T112" fmla="*/ 73 w 508"/>
                  <a:gd name="T113" fmla="*/ 323 h 629"/>
                  <a:gd name="T114" fmla="*/ 30 w 508"/>
                  <a:gd name="T115" fmla="*/ 307 h 629"/>
                  <a:gd name="T116" fmla="*/ 0 w 508"/>
                  <a:gd name="T117" fmla="*/ 285 h 629"/>
                  <a:gd name="T118" fmla="*/ 1 w 508"/>
                  <a:gd name="T119" fmla="*/ 247 h 62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08"/>
                  <a:gd name="T181" fmla="*/ 0 h 629"/>
                  <a:gd name="T182" fmla="*/ 508 w 508"/>
                  <a:gd name="T183" fmla="*/ 629 h 62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08" h="629">
                    <a:moveTo>
                      <a:pt x="1" y="247"/>
                    </a:moveTo>
                    <a:lnTo>
                      <a:pt x="30" y="250"/>
                    </a:lnTo>
                    <a:lnTo>
                      <a:pt x="59" y="257"/>
                    </a:lnTo>
                    <a:lnTo>
                      <a:pt x="86" y="233"/>
                    </a:lnTo>
                    <a:lnTo>
                      <a:pt x="34" y="219"/>
                    </a:lnTo>
                    <a:lnTo>
                      <a:pt x="13" y="187"/>
                    </a:lnTo>
                    <a:lnTo>
                      <a:pt x="50" y="150"/>
                    </a:lnTo>
                    <a:lnTo>
                      <a:pt x="93" y="163"/>
                    </a:lnTo>
                    <a:lnTo>
                      <a:pt x="171" y="197"/>
                    </a:lnTo>
                    <a:lnTo>
                      <a:pt x="210" y="174"/>
                    </a:lnTo>
                    <a:lnTo>
                      <a:pt x="237" y="165"/>
                    </a:lnTo>
                    <a:lnTo>
                      <a:pt x="244" y="131"/>
                    </a:lnTo>
                    <a:lnTo>
                      <a:pt x="242" y="98"/>
                    </a:lnTo>
                    <a:lnTo>
                      <a:pt x="278" y="101"/>
                    </a:lnTo>
                    <a:lnTo>
                      <a:pt x="275" y="47"/>
                    </a:lnTo>
                    <a:lnTo>
                      <a:pt x="332" y="45"/>
                    </a:lnTo>
                    <a:lnTo>
                      <a:pt x="346" y="18"/>
                    </a:lnTo>
                    <a:lnTo>
                      <a:pt x="404" y="34"/>
                    </a:lnTo>
                    <a:lnTo>
                      <a:pt x="425" y="33"/>
                    </a:lnTo>
                    <a:lnTo>
                      <a:pt x="452" y="18"/>
                    </a:lnTo>
                    <a:lnTo>
                      <a:pt x="485" y="2"/>
                    </a:lnTo>
                    <a:lnTo>
                      <a:pt x="495" y="0"/>
                    </a:lnTo>
                    <a:lnTo>
                      <a:pt x="490" y="20"/>
                    </a:lnTo>
                    <a:lnTo>
                      <a:pt x="501" y="65"/>
                    </a:lnTo>
                    <a:lnTo>
                      <a:pt x="508" y="109"/>
                    </a:lnTo>
                    <a:lnTo>
                      <a:pt x="471" y="141"/>
                    </a:lnTo>
                    <a:lnTo>
                      <a:pt x="459" y="175"/>
                    </a:lnTo>
                    <a:lnTo>
                      <a:pt x="471" y="207"/>
                    </a:lnTo>
                    <a:lnTo>
                      <a:pt x="464" y="241"/>
                    </a:lnTo>
                    <a:lnTo>
                      <a:pt x="438" y="261"/>
                    </a:lnTo>
                    <a:lnTo>
                      <a:pt x="419" y="268"/>
                    </a:lnTo>
                    <a:lnTo>
                      <a:pt x="400" y="266"/>
                    </a:lnTo>
                    <a:lnTo>
                      <a:pt x="359" y="305"/>
                    </a:lnTo>
                    <a:lnTo>
                      <a:pt x="396" y="333"/>
                    </a:lnTo>
                    <a:lnTo>
                      <a:pt x="403" y="363"/>
                    </a:lnTo>
                    <a:lnTo>
                      <a:pt x="402" y="437"/>
                    </a:lnTo>
                    <a:lnTo>
                      <a:pt x="437" y="480"/>
                    </a:lnTo>
                    <a:lnTo>
                      <a:pt x="445" y="513"/>
                    </a:lnTo>
                    <a:lnTo>
                      <a:pt x="476" y="501"/>
                    </a:lnTo>
                    <a:lnTo>
                      <a:pt x="463" y="547"/>
                    </a:lnTo>
                    <a:lnTo>
                      <a:pt x="445" y="576"/>
                    </a:lnTo>
                    <a:lnTo>
                      <a:pt x="400" y="581"/>
                    </a:lnTo>
                    <a:lnTo>
                      <a:pt x="378" y="629"/>
                    </a:lnTo>
                    <a:lnTo>
                      <a:pt x="344" y="628"/>
                    </a:lnTo>
                    <a:lnTo>
                      <a:pt x="301" y="558"/>
                    </a:lnTo>
                    <a:lnTo>
                      <a:pt x="268" y="509"/>
                    </a:lnTo>
                    <a:lnTo>
                      <a:pt x="241" y="483"/>
                    </a:lnTo>
                    <a:lnTo>
                      <a:pt x="228" y="531"/>
                    </a:lnTo>
                    <a:lnTo>
                      <a:pt x="198" y="536"/>
                    </a:lnTo>
                    <a:lnTo>
                      <a:pt x="162" y="539"/>
                    </a:lnTo>
                    <a:lnTo>
                      <a:pt x="116" y="510"/>
                    </a:lnTo>
                    <a:lnTo>
                      <a:pt x="130" y="457"/>
                    </a:lnTo>
                    <a:lnTo>
                      <a:pt x="109" y="439"/>
                    </a:lnTo>
                    <a:lnTo>
                      <a:pt x="80" y="408"/>
                    </a:lnTo>
                    <a:lnTo>
                      <a:pt x="77" y="377"/>
                    </a:lnTo>
                    <a:lnTo>
                      <a:pt x="96" y="344"/>
                    </a:lnTo>
                    <a:lnTo>
                      <a:pt x="73" y="323"/>
                    </a:lnTo>
                    <a:lnTo>
                      <a:pt x="30" y="307"/>
                    </a:lnTo>
                    <a:lnTo>
                      <a:pt x="0" y="285"/>
                    </a:lnTo>
                    <a:lnTo>
                      <a:pt x="1" y="247"/>
                    </a:lnTo>
                    <a:close/>
                  </a:path>
                </a:pathLst>
              </a:custGeom>
              <a:solidFill>
                <a:srgbClr val="F0DEC5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1" name="Freeform 647"/>
              <p:cNvSpPr>
                <a:spLocks/>
              </p:cNvSpPr>
              <p:nvPr/>
            </p:nvSpPr>
            <p:spPr bwMode="auto">
              <a:xfrm>
                <a:off x="1252538" y="5167313"/>
                <a:ext cx="25400" cy="26987"/>
              </a:xfrm>
              <a:custGeom>
                <a:avLst/>
                <a:gdLst>
                  <a:gd name="T0" fmla="*/ 0 w 45"/>
                  <a:gd name="T1" fmla="*/ 27 h 32"/>
                  <a:gd name="T2" fmla="*/ 19 w 45"/>
                  <a:gd name="T3" fmla="*/ 20 h 32"/>
                  <a:gd name="T4" fmla="*/ 45 w 45"/>
                  <a:gd name="T5" fmla="*/ 0 h 32"/>
                  <a:gd name="T6" fmla="*/ 39 w 45"/>
                  <a:gd name="T7" fmla="*/ 32 h 32"/>
                  <a:gd name="T8" fmla="*/ 0 w 45"/>
                  <a:gd name="T9" fmla="*/ 27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32"/>
                  <a:gd name="T17" fmla="*/ 45 w 45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32">
                    <a:moveTo>
                      <a:pt x="0" y="27"/>
                    </a:moveTo>
                    <a:lnTo>
                      <a:pt x="19" y="20"/>
                    </a:lnTo>
                    <a:lnTo>
                      <a:pt x="45" y="0"/>
                    </a:lnTo>
                    <a:lnTo>
                      <a:pt x="39" y="32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E5EBA2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2" name="Freeform 648"/>
              <p:cNvSpPr>
                <a:spLocks/>
              </p:cNvSpPr>
              <p:nvPr/>
            </p:nvSpPr>
            <p:spPr bwMode="auto">
              <a:xfrm>
                <a:off x="958850" y="5368925"/>
                <a:ext cx="295275" cy="381000"/>
              </a:xfrm>
              <a:custGeom>
                <a:avLst/>
                <a:gdLst>
                  <a:gd name="T0" fmla="*/ 84 w 384"/>
                  <a:gd name="T1" fmla="*/ 0 h 506"/>
                  <a:gd name="T2" fmla="*/ 130 w 384"/>
                  <a:gd name="T3" fmla="*/ 29 h 506"/>
                  <a:gd name="T4" fmla="*/ 181 w 384"/>
                  <a:gd name="T5" fmla="*/ 71 h 506"/>
                  <a:gd name="T6" fmla="*/ 214 w 384"/>
                  <a:gd name="T7" fmla="*/ 82 h 506"/>
                  <a:gd name="T8" fmla="*/ 264 w 384"/>
                  <a:gd name="T9" fmla="*/ 68 h 506"/>
                  <a:gd name="T10" fmla="*/ 280 w 384"/>
                  <a:gd name="T11" fmla="*/ 107 h 506"/>
                  <a:gd name="T12" fmla="*/ 290 w 384"/>
                  <a:gd name="T13" fmla="*/ 140 h 506"/>
                  <a:gd name="T14" fmla="*/ 319 w 384"/>
                  <a:gd name="T15" fmla="*/ 196 h 506"/>
                  <a:gd name="T16" fmla="*/ 324 w 384"/>
                  <a:gd name="T17" fmla="*/ 241 h 506"/>
                  <a:gd name="T18" fmla="*/ 346 w 384"/>
                  <a:gd name="T19" fmla="*/ 297 h 506"/>
                  <a:gd name="T20" fmla="*/ 379 w 384"/>
                  <a:gd name="T21" fmla="*/ 343 h 506"/>
                  <a:gd name="T22" fmla="*/ 384 w 384"/>
                  <a:gd name="T23" fmla="*/ 380 h 506"/>
                  <a:gd name="T24" fmla="*/ 364 w 384"/>
                  <a:gd name="T25" fmla="*/ 409 h 506"/>
                  <a:gd name="T26" fmla="*/ 333 w 384"/>
                  <a:gd name="T27" fmla="*/ 418 h 506"/>
                  <a:gd name="T28" fmla="*/ 305 w 384"/>
                  <a:gd name="T29" fmla="*/ 425 h 506"/>
                  <a:gd name="T30" fmla="*/ 308 w 384"/>
                  <a:gd name="T31" fmla="*/ 456 h 506"/>
                  <a:gd name="T32" fmla="*/ 275 w 384"/>
                  <a:gd name="T33" fmla="*/ 444 h 506"/>
                  <a:gd name="T34" fmla="*/ 290 w 384"/>
                  <a:gd name="T35" fmla="*/ 495 h 506"/>
                  <a:gd name="T36" fmla="*/ 236 w 384"/>
                  <a:gd name="T37" fmla="*/ 503 h 506"/>
                  <a:gd name="T38" fmla="*/ 200 w 384"/>
                  <a:gd name="T39" fmla="*/ 506 h 506"/>
                  <a:gd name="T40" fmla="*/ 210 w 384"/>
                  <a:gd name="T41" fmla="*/ 479 h 506"/>
                  <a:gd name="T42" fmla="*/ 171 w 384"/>
                  <a:gd name="T43" fmla="*/ 451 h 506"/>
                  <a:gd name="T44" fmla="*/ 145 w 384"/>
                  <a:gd name="T45" fmla="*/ 411 h 506"/>
                  <a:gd name="T46" fmla="*/ 117 w 384"/>
                  <a:gd name="T47" fmla="*/ 394 h 506"/>
                  <a:gd name="T48" fmla="*/ 96 w 384"/>
                  <a:gd name="T49" fmla="*/ 369 h 506"/>
                  <a:gd name="T50" fmla="*/ 31 w 384"/>
                  <a:gd name="T51" fmla="*/ 359 h 506"/>
                  <a:gd name="T52" fmla="*/ 26 w 384"/>
                  <a:gd name="T53" fmla="*/ 326 h 506"/>
                  <a:gd name="T54" fmla="*/ 29 w 384"/>
                  <a:gd name="T55" fmla="*/ 294 h 506"/>
                  <a:gd name="T56" fmla="*/ 52 w 384"/>
                  <a:gd name="T57" fmla="*/ 277 h 506"/>
                  <a:gd name="T58" fmla="*/ 33 w 384"/>
                  <a:gd name="T59" fmla="*/ 255 h 506"/>
                  <a:gd name="T60" fmla="*/ 15 w 384"/>
                  <a:gd name="T61" fmla="*/ 222 h 506"/>
                  <a:gd name="T62" fmla="*/ 0 w 384"/>
                  <a:gd name="T63" fmla="*/ 170 h 506"/>
                  <a:gd name="T64" fmla="*/ 39 w 384"/>
                  <a:gd name="T65" fmla="*/ 152 h 506"/>
                  <a:gd name="T66" fmla="*/ 25 w 384"/>
                  <a:gd name="T67" fmla="*/ 121 h 506"/>
                  <a:gd name="T68" fmla="*/ 21 w 384"/>
                  <a:gd name="T69" fmla="*/ 91 h 506"/>
                  <a:gd name="T70" fmla="*/ 32 w 384"/>
                  <a:gd name="T71" fmla="*/ 35 h 506"/>
                  <a:gd name="T72" fmla="*/ 59 w 384"/>
                  <a:gd name="T73" fmla="*/ 24 h 506"/>
                  <a:gd name="T74" fmla="*/ 84 w 384"/>
                  <a:gd name="T75" fmla="*/ 0 h 50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84"/>
                  <a:gd name="T115" fmla="*/ 0 h 506"/>
                  <a:gd name="T116" fmla="*/ 384 w 384"/>
                  <a:gd name="T117" fmla="*/ 506 h 50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84" h="506">
                    <a:moveTo>
                      <a:pt x="84" y="0"/>
                    </a:moveTo>
                    <a:lnTo>
                      <a:pt x="130" y="29"/>
                    </a:lnTo>
                    <a:lnTo>
                      <a:pt x="181" y="71"/>
                    </a:lnTo>
                    <a:lnTo>
                      <a:pt x="214" y="82"/>
                    </a:lnTo>
                    <a:lnTo>
                      <a:pt x="264" y="68"/>
                    </a:lnTo>
                    <a:lnTo>
                      <a:pt x="280" y="107"/>
                    </a:lnTo>
                    <a:lnTo>
                      <a:pt x="290" y="140"/>
                    </a:lnTo>
                    <a:lnTo>
                      <a:pt x="319" y="196"/>
                    </a:lnTo>
                    <a:lnTo>
                      <a:pt x="324" y="241"/>
                    </a:lnTo>
                    <a:lnTo>
                      <a:pt x="346" y="297"/>
                    </a:lnTo>
                    <a:lnTo>
                      <a:pt x="379" y="343"/>
                    </a:lnTo>
                    <a:lnTo>
                      <a:pt x="384" y="380"/>
                    </a:lnTo>
                    <a:lnTo>
                      <a:pt x="364" y="409"/>
                    </a:lnTo>
                    <a:lnTo>
                      <a:pt x="333" y="418"/>
                    </a:lnTo>
                    <a:lnTo>
                      <a:pt x="305" y="425"/>
                    </a:lnTo>
                    <a:lnTo>
                      <a:pt x="308" y="456"/>
                    </a:lnTo>
                    <a:lnTo>
                      <a:pt x="275" y="444"/>
                    </a:lnTo>
                    <a:lnTo>
                      <a:pt x="290" y="495"/>
                    </a:lnTo>
                    <a:lnTo>
                      <a:pt x="236" y="503"/>
                    </a:lnTo>
                    <a:lnTo>
                      <a:pt x="200" y="506"/>
                    </a:lnTo>
                    <a:lnTo>
                      <a:pt x="210" y="479"/>
                    </a:lnTo>
                    <a:lnTo>
                      <a:pt x="171" y="451"/>
                    </a:lnTo>
                    <a:lnTo>
                      <a:pt x="145" y="411"/>
                    </a:lnTo>
                    <a:lnTo>
                      <a:pt x="117" y="394"/>
                    </a:lnTo>
                    <a:lnTo>
                      <a:pt x="96" y="369"/>
                    </a:lnTo>
                    <a:lnTo>
                      <a:pt x="31" y="359"/>
                    </a:lnTo>
                    <a:lnTo>
                      <a:pt x="26" y="326"/>
                    </a:lnTo>
                    <a:lnTo>
                      <a:pt x="29" y="294"/>
                    </a:lnTo>
                    <a:lnTo>
                      <a:pt x="52" y="277"/>
                    </a:lnTo>
                    <a:lnTo>
                      <a:pt x="33" y="255"/>
                    </a:lnTo>
                    <a:lnTo>
                      <a:pt x="15" y="222"/>
                    </a:lnTo>
                    <a:lnTo>
                      <a:pt x="0" y="170"/>
                    </a:lnTo>
                    <a:lnTo>
                      <a:pt x="39" y="152"/>
                    </a:lnTo>
                    <a:lnTo>
                      <a:pt x="25" y="121"/>
                    </a:lnTo>
                    <a:lnTo>
                      <a:pt x="21" y="91"/>
                    </a:lnTo>
                    <a:lnTo>
                      <a:pt x="32" y="35"/>
                    </a:lnTo>
                    <a:lnTo>
                      <a:pt x="59" y="24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E5EBA2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3" name="Freeform 649"/>
              <p:cNvSpPr>
                <a:spLocks/>
              </p:cNvSpPr>
              <p:nvPr/>
            </p:nvSpPr>
            <p:spPr bwMode="auto">
              <a:xfrm>
                <a:off x="979488" y="5710238"/>
                <a:ext cx="138112" cy="112712"/>
              </a:xfrm>
              <a:custGeom>
                <a:avLst/>
                <a:gdLst>
                  <a:gd name="T0" fmla="*/ 0 w 184"/>
                  <a:gd name="T1" fmla="*/ 53 h 149"/>
                  <a:gd name="T2" fmla="*/ 7 w 184"/>
                  <a:gd name="T3" fmla="*/ 57 h 149"/>
                  <a:gd name="T4" fmla="*/ 41 w 184"/>
                  <a:gd name="T5" fmla="*/ 54 h 149"/>
                  <a:gd name="T6" fmla="*/ 64 w 184"/>
                  <a:gd name="T7" fmla="*/ 37 h 149"/>
                  <a:gd name="T8" fmla="*/ 107 w 184"/>
                  <a:gd name="T9" fmla="*/ 35 h 149"/>
                  <a:gd name="T10" fmla="*/ 125 w 184"/>
                  <a:gd name="T11" fmla="*/ 58 h 149"/>
                  <a:gd name="T12" fmla="*/ 145 w 184"/>
                  <a:gd name="T13" fmla="*/ 0 h 149"/>
                  <a:gd name="T14" fmla="*/ 184 w 184"/>
                  <a:gd name="T15" fmla="*/ 28 h 149"/>
                  <a:gd name="T16" fmla="*/ 174 w 184"/>
                  <a:gd name="T17" fmla="*/ 55 h 149"/>
                  <a:gd name="T18" fmla="*/ 142 w 184"/>
                  <a:gd name="T19" fmla="*/ 43 h 149"/>
                  <a:gd name="T20" fmla="*/ 136 w 184"/>
                  <a:gd name="T21" fmla="*/ 90 h 149"/>
                  <a:gd name="T22" fmla="*/ 142 w 184"/>
                  <a:gd name="T23" fmla="*/ 133 h 149"/>
                  <a:gd name="T24" fmla="*/ 96 w 184"/>
                  <a:gd name="T25" fmla="*/ 149 h 149"/>
                  <a:gd name="T26" fmla="*/ 65 w 184"/>
                  <a:gd name="T27" fmla="*/ 139 h 149"/>
                  <a:gd name="T28" fmla="*/ 35 w 184"/>
                  <a:gd name="T29" fmla="*/ 142 h 149"/>
                  <a:gd name="T30" fmla="*/ 16 w 184"/>
                  <a:gd name="T31" fmla="*/ 113 h 149"/>
                  <a:gd name="T32" fmla="*/ 15 w 184"/>
                  <a:gd name="T33" fmla="*/ 79 h 149"/>
                  <a:gd name="T34" fmla="*/ 0 w 184"/>
                  <a:gd name="T35" fmla="*/ 53 h 14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84"/>
                  <a:gd name="T55" fmla="*/ 0 h 149"/>
                  <a:gd name="T56" fmla="*/ 184 w 184"/>
                  <a:gd name="T57" fmla="*/ 149 h 14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84" h="149">
                    <a:moveTo>
                      <a:pt x="0" y="53"/>
                    </a:moveTo>
                    <a:lnTo>
                      <a:pt x="7" y="57"/>
                    </a:lnTo>
                    <a:lnTo>
                      <a:pt x="41" y="54"/>
                    </a:lnTo>
                    <a:lnTo>
                      <a:pt x="64" y="37"/>
                    </a:lnTo>
                    <a:lnTo>
                      <a:pt x="107" y="35"/>
                    </a:lnTo>
                    <a:lnTo>
                      <a:pt x="125" y="58"/>
                    </a:lnTo>
                    <a:lnTo>
                      <a:pt x="145" y="0"/>
                    </a:lnTo>
                    <a:lnTo>
                      <a:pt x="184" y="28"/>
                    </a:lnTo>
                    <a:lnTo>
                      <a:pt x="174" y="55"/>
                    </a:lnTo>
                    <a:lnTo>
                      <a:pt x="142" y="43"/>
                    </a:lnTo>
                    <a:lnTo>
                      <a:pt x="136" y="90"/>
                    </a:lnTo>
                    <a:lnTo>
                      <a:pt x="142" y="133"/>
                    </a:lnTo>
                    <a:lnTo>
                      <a:pt x="96" y="149"/>
                    </a:lnTo>
                    <a:lnTo>
                      <a:pt x="65" y="139"/>
                    </a:lnTo>
                    <a:lnTo>
                      <a:pt x="35" y="142"/>
                    </a:lnTo>
                    <a:lnTo>
                      <a:pt x="16" y="113"/>
                    </a:lnTo>
                    <a:lnTo>
                      <a:pt x="15" y="79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E5EBA2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4" name="Freeform 650"/>
              <p:cNvSpPr>
                <a:spLocks/>
              </p:cNvSpPr>
              <p:nvPr/>
            </p:nvSpPr>
            <p:spPr bwMode="auto">
              <a:xfrm>
                <a:off x="1366838" y="5300663"/>
                <a:ext cx="211137" cy="403225"/>
              </a:xfrm>
              <a:custGeom>
                <a:avLst/>
                <a:gdLst>
                  <a:gd name="T0" fmla="*/ 44 w 281"/>
                  <a:gd name="T1" fmla="*/ 27 h 539"/>
                  <a:gd name="T2" fmla="*/ 72 w 281"/>
                  <a:gd name="T3" fmla="*/ 3 h 539"/>
                  <a:gd name="T4" fmla="*/ 110 w 281"/>
                  <a:gd name="T5" fmla="*/ 20 h 539"/>
                  <a:gd name="T6" fmla="*/ 172 w 281"/>
                  <a:gd name="T7" fmla="*/ 0 h 539"/>
                  <a:gd name="T8" fmla="*/ 191 w 281"/>
                  <a:gd name="T9" fmla="*/ 38 h 539"/>
                  <a:gd name="T10" fmla="*/ 211 w 281"/>
                  <a:gd name="T11" fmla="*/ 70 h 539"/>
                  <a:gd name="T12" fmla="*/ 229 w 281"/>
                  <a:gd name="T13" fmla="*/ 148 h 539"/>
                  <a:gd name="T14" fmla="*/ 202 w 281"/>
                  <a:gd name="T15" fmla="*/ 194 h 539"/>
                  <a:gd name="T16" fmla="*/ 205 w 281"/>
                  <a:gd name="T17" fmla="*/ 224 h 539"/>
                  <a:gd name="T18" fmla="*/ 272 w 281"/>
                  <a:gd name="T19" fmla="*/ 267 h 539"/>
                  <a:gd name="T20" fmla="*/ 279 w 281"/>
                  <a:gd name="T21" fmla="*/ 298 h 539"/>
                  <a:gd name="T22" fmla="*/ 281 w 281"/>
                  <a:gd name="T23" fmla="*/ 367 h 539"/>
                  <a:gd name="T24" fmla="*/ 270 w 281"/>
                  <a:gd name="T25" fmla="*/ 435 h 539"/>
                  <a:gd name="T26" fmla="*/ 244 w 281"/>
                  <a:gd name="T27" fmla="*/ 411 h 539"/>
                  <a:gd name="T28" fmla="*/ 227 w 281"/>
                  <a:gd name="T29" fmla="*/ 441 h 539"/>
                  <a:gd name="T30" fmla="*/ 251 w 281"/>
                  <a:gd name="T31" fmla="*/ 485 h 539"/>
                  <a:gd name="T32" fmla="*/ 229 w 281"/>
                  <a:gd name="T33" fmla="*/ 509 h 539"/>
                  <a:gd name="T34" fmla="*/ 202 w 281"/>
                  <a:gd name="T35" fmla="*/ 519 h 539"/>
                  <a:gd name="T36" fmla="*/ 143 w 281"/>
                  <a:gd name="T37" fmla="*/ 518 h 539"/>
                  <a:gd name="T38" fmla="*/ 114 w 281"/>
                  <a:gd name="T39" fmla="*/ 519 h 539"/>
                  <a:gd name="T40" fmla="*/ 81 w 281"/>
                  <a:gd name="T41" fmla="*/ 486 h 539"/>
                  <a:gd name="T42" fmla="*/ 70 w 281"/>
                  <a:gd name="T43" fmla="*/ 515 h 539"/>
                  <a:gd name="T44" fmla="*/ 44 w 281"/>
                  <a:gd name="T45" fmla="*/ 539 h 539"/>
                  <a:gd name="T46" fmla="*/ 32 w 281"/>
                  <a:gd name="T47" fmla="*/ 484 h 539"/>
                  <a:gd name="T48" fmla="*/ 0 w 281"/>
                  <a:gd name="T49" fmla="*/ 462 h 539"/>
                  <a:gd name="T50" fmla="*/ 32 w 281"/>
                  <a:gd name="T51" fmla="*/ 442 h 539"/>
                  <a:gd name="T52" fmla="*/ 49 w 281"/>
                  <a:gd name="T53" fmla="*/ 414 h 539"/>
                  <a:gd name="T54" fmla="*/ 36 w 281"/>
                  <a:gd name="T55" fmla="*/ 382 h 539"/>
                  <a:gd name="T56" fmla="*/ 16 w 281"/>
                  <a:gd name="T57" fmla="*/ 356 h 539"/>
                  <a:gd name="T58" fmla="*/ 61 w 281"/>
                  <a:gd name="T59" fmla="*/ 359 h 539"/>
                  <a:gd name="T60" fmla="*/ 92 w 281"/>
                  <a:gd name="T61" fmla="*/ 350 h 539"/>
                  <a:gd name="T62" fmla="*/ 105 w 281"/>
                  <a:gd name="T63" fmla="*/ 319 h 539"/>
                  <a:gd name="T64" fmla="*/ 90 w 281"/>
                  <a:gd name="T65" fmla="*/ 291 h 539"/>
                  <a:gd name="T66" fmla="*/ 94 w 281"/>
                  <a:gd name="T67" fmla="*/ 221 h 539"/>
                  <a:gd name="T68" fmla="*/ 131 w 281"/>
                  <a:gd name="T69" fmla="*/ 204 h 539"/>
                  <a:gd name="T70" fmla="*/ 75 w 281"/>
                  <a:gd name="T71" fmla="*/ 198 h 539"/>
                  <a:gd name="T72" fmla="*/ 62 w 281"/>
                  <a:gd name="T73" fmla="*/ 141 h 539"/>
                  <a:gd name="T74" fmla="*/ 81 w 281"/>
                  <a:gd name="T75" fmla="*/ 102 h 539"/>
                  <a:gd name="T76" fmla="*/ 48 w 281"/>
                  <a:gd name="T77" fmla="*/ 62 h 539"/>
                  <a:gd name="T78" fmla="*/ 44 w 281"/>
                  <a:gd name="T79" fmla="*/ 27 h 53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81"/>
                  <a:gd name="T121" fmla="*/ 0 h 539"/>
                  <a:gd name="T122" fmla="*/ 281 w 281"/>
                  <a:gd name="T123" fmla="*/ 539 h 53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81" h="539">
                    <a:moveTo>
                      <a:pt x="44" y="27"/>
                    </a:moveTo>
                    <a:lnTo>
                      <a:pt x="72" y="3"/>
                    </a:lnTo>
                    <a:lnTo>
                      <a:pt x="110" y="20"/>
                    </a:lnTo>
                    <a:lnTo>
                      <a:pt x="172" y="0"/>
                    </a:lnTo>
                    <a:lnTo>
                      <a:pt x="191" y="38"/>
                    </a:lnTo>
                    <a:lnTo>
                      <a:pt x="211" y="70"/>
                    </a:lnTo>
                    <a:lnTo>
                      <a:pt x="229" y="148"/>
                    </a:lnTo>
                    <a:lnTo>
                      <a:pt x="202" y="194"/>
                    </a:lnTo>
                    <a:lnTo>
                      <a:pt x="205" y="224"/>
                    </a:lnTo>
                    <a:lnTo>
                      <a:pt x="272" y="267"/>
                    </a:lnTo>
                    <a:lnTo>
                      <a:pt x="279" y="298"/>
                    </a:lnTo>
                    <a:lnTo>
                      <a:pt x="281" y="367"/>
                    </a:lnTo>
                    <a:lnTo>
                      <a:pt x="270" y="435"/>
                    </a:lnTo>
                    <a:lnTo>
                      <a:pt x="244" y="411"/>
                    </a:lnTo>
                    <a:lnTo>
                      <a:pt x="227" y="441"/>
                    </a:lnTo>
                    <a:lnTo>
                      <a:pt x="251" y="485"/>
                    </a:lnTo>
                    <a:lnTo>
                      <a:pt x="229" y="509"/>
                    </a:lnTo>
                    <a:lnTo>
                      <a:pt x="202" y="519"/>
                    </a:lnTo>
                    <a:lnTo>
                      <a:pt x="143" y="518"/>
                    </a:lnTo>
                    <a:lnTo>
                      <a:pt x="114" y="519"/>
                    </a:lnTo>
                    <a:lnTo>
                      <a:pt x="81" y="486"/>
                    </a:lnTo>
                    <a:lnTo>
                      <a:pt x="70" y="515"/>
                    </a:lnTo>
                    <a:lnTo>
                      <a:pt x="44" y="539"/>
                    </a:lnTo>
                    <a:lnTo>
                      <a:pt x="32" y="484"/>
                    </a:lnTo>
                    <a:lnTo>
                      <a:pt x="0" y="462"/>
                    </a:lnTo>
                    <a:lnTo>
                      <a:pt x="32" y="442"/>
                    </a:lnTo>
                    <a:lnTo>
                      <a:pt x="49" y="414"/>
                    </a:lnTo>
                    <a:lnTo>
                      <a:pt x="36" y="382"/>
                    </a:lnTo>
                    <a:lnTo>
                      <a:pt x="16" y="356"/>
                    </a:lnTo>
                    <a:lnTo>
                      <a:pt x="61" y="359"/>
                    </a:lnTo>
                    <a:lnTo>
                      <a:pt x="92" y="350"/>
                    </a:lnTo>
                    <a:lnTo>
                      <a:pt x="105" y="319"/>
                    </a:lnTo>
                    <a:lnTo>
                      <a:pt x="90" y="291"/>
                    </a:lnTo>
                    <a:lnTo>
                      <a:pt x="94" y="221"/>
                    </a:lnTo>
                    <a:lnTo>
                      <a:pt x="131" y="204"/>
                    </a:lnTo>
                    <a:lnTo>
                      <a:pt x="75" y="198"/>
                    </a:lnTo>
                    <a:lnTo>
                      <a:pt x="62" y="141"/>
                    </a:lnTo>
                    <a:lnTo>
                      <a:pt x="81" y="102"/>
                    </a:lnTo>
                    <a:lnTo>
                      <a:pt x="48" y="62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E5EBA2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5" name="Freeform 651"/>
              <p:cNvSpPr>
                <a:spLocks/>
              </p:cNvSpPr>
              <p:nvPr/>
            </p:nvSpPr>
            <p:spPr bwMode="auto">
              <a:xfrm>
                <a:off x="1487488" y="5707063"/>
                <a:ext cx="11112" cy="6350"/>
              </a:xfrm>
              <a:custGeom>
                <a:avLst/>
                <a:gdLst>
                  <a:gd name="T0" fmla="*/ 0 w 14"/>
                  <a:gd name="T1" fmla="*/ 10 h 10"/>
                  <a:gd name="T2" fmla="*/ 5 w 14"/>
                  <a:gd name="T3" fmla="*/ 0 h 10"/>
                  <a:gd name="T4" fmla="*/ 14 w 14"/>
                  <a:gd name="T5" fmla="*/ 7 h 10"/>
                  <a:gd name="T6" fmla="*/ 0 w 14"/>
                  <a:gd name="T7" fmla="*/ 1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10"/>
                  <a:gd name="T14" fmla="*/ 14 w 1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10">
                    <a:moveTo>
                      <a:pt x="0" y="10"/>
                    </a:moveTo>
                    <a:lnTo>
                      <a:pt x="5" y="0"/>
                    </a:lnTo>
                    <a:lnTo>
                      <a:pt x="14" y="7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E5EBA2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6" name="Freeform 652"/>
              <p:cNvSpPr>
                <a:spLocks/>
              </p:cNvSpPr>
              <p:nvPr/>
            </p:nvSpPr>
            <p:spPr bwMode="auto">
              <a:xfrm>
                <a:off x="849313" y="5527675"/>
                <a:ext cx="150812" cy="146050"/>
              </a:xfrm>
              <a:custGeom>
                <a:avLst/>
                <a:gdLst>
                  <a:gd name="T0" fmla="*/ 0 w 201"/>
                  <a:gd name="T1" fmla="*/ 56 h 194"/>
                  <a:gd name="T2" fmla="*/ 9 w 201"/>
                  <a:gd name="T3" fmla="*/ 34 h 194"/>
                  <a:gd name="T4" fmla="*/ 32 w 201"/>
                  <a:gd name="T5" fmla="*/ 28 h 194"/>
                  <a:gd name="T6" fmla="*/ 39 w 201"/>
                  <a:gd name="T7" fmla="*/ 14 h 194"/>
                  <a:gd name="T8" fmla="*/ 46 w 201"/>
                  <a:gd name="T9" fmla="*/ 19 h 194"/>
                  <a:gd name="T10" fmla="*/ 56 w 201"/>
                  <a:gd name="T11" fmla="*/ 0 h 194"/>
                  <a:gd name="T12" fmla="*/ 63 w 201"/>
                  <a:gd name="T13" fmla="*/ 1 h 194"/>
                  <a:gd name="T14" fmla="*/ 78 w 201"/>
                  <a:gd name="T15" fmla="*/ 24 h 194"/>
                  <a:gd name="T16" fmla="*/ 80 w 201"/>
                  <a:gd name="T17" fmla="*/ 38 h 194"/>
                  <a:gd name="T18" fmla="*/ 102 w 201"/>
                  <a:gd name="T19" fmla="*/ 41 h 194"/>
                  <a:gd name="T20" fmla="*/ 106 w 201"/>
                  <a:gd name="T21" fmla="*/ 34 h 194"/>
                  <a:gd name="T22" fmla="*/ 126 w 201"/>
                  <a:gd name="T23" fmla="*/ 32 h 194"/>
                  <a:gd name="T24" fmla="*/ 137 w 201"/>
                  <a:gd name="T25" fmla="*/ 22 h 194"/>
                  <a:gd name="T26" fmla="*/ 164 w 201"/>
                  <a:gd name="T27" fmla="*/ 11 h 194"/>
                  <a:gd name="T28" fmla="*/ 182 w 201"/>
                  <a:gd name="T29" fmla="*/ 44 h 194"/>
                  <a:gd name="T30" fmla="*/ 201 w 201"/>
                  <a:gd name="T31" fmla="*/ 66 h 194"/>
                  <a:gd name="T32" fmla="*/ 178 w 201"/>
                  <a:gd name="T33" fmla="*/ 83 h 194"/>
                  <a:gd name="T34" fmla="*/ 175 w 201"/>
                  <a:gd name="T35" fmla="*/ 115 h 194"/>
                  <a:gd name="T36" fmla="*/ 180 w 201"/>
                  <a:gd name="T37" fmla="*/ 148 h 194"/>
                  <a:gd name="T38" fmla="*/ 169 w 201"/>
                  <a:gd name="T39" fmla="*/ 158 h 194"/>
                  <a:gd name="T40" fmla="*/ 145 w 201"/>
                  <a:gd name="T41" fmla="*/ 158 h 194"/>
                  <a:gd name="T42" fmla="*/ 123 w 201"/>
                  <a:gd name="T43" fmla="*/ 178 h 194"/>
                  <a:gd name="T44" fmla="*/ 116 w 201"/>
                  <a:gd name="T45" fmla="*/ 194 h 194"/>
                  <a:gd name="T46" fmla="*/ 91 w 201"/>
                  <a:gd name="T47" fmla="*/ 179 h 194"/>
                  <a:gd name="T48" fmla="*/ 59 w 201"/>
                  <a:gd name="T49" fmla="*/ 151 h 194"/>
                  <a:gd name="T50" fmla="*/ 14 w 201"/>
                  <a:gd name="T51" fmla="*/ 92 h 194"/>
                  <a:gd name="T52" fmla="*/ 0 w 201"/>
                  <a:gd name="T53" fmla="*/ 56 h 19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01"/>
                  <a:gd name="T82" fmla="*/ 0 h 194"/>
                  <a:gd name="T83" fmla="*/ 201 w 201"/>
                  <a:gd name="T84" fmla="*/ 194 h 19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01" h="194">
                    <a:moveTo>
                      <a:pt x="0" y="56"/>
                    </a:moveTo>
                    <a:lnTo>
                      <a:pt x="9" y="34"/>
                    </a:lnTo>
                    <a:lnTo>
                      <a:pt x="32" y="28"/>
                    </a:lnTo>
                    <a:lnTo>
                      <a:pt x="39" y="14"/>
                    </a:lnTo>
                    <a:lnTo>
                      <a:pt x="46" y="19"/>
                    </a:lnTo>
                    <a:lnTo>
                      <a:pt x="56" y="0"/>
                    </a:lnTo>
                    <a:lnTo>
                      <a:pt x="63" y="1"/>
                    </a:lnTo>
                    <a:lnTo>
                      <a:pt x="78" y="24"/>
                    </a:lnTo>
                    <a:lnTo>
                      <a:pt x="80" y="38"/>
                    </a:lnTo>
                    <a:lnTo>
                      <a:pt x="102" y="41"/>
                    </a:lnTo>
                    <a:lnTo>
                      <a:pt x="106" y="34"/>
                    </a:lnTo>
                    <a:lnTo>
                      <a:pt x="126" y="32"/>
                    </a:lnTo>
                    <a:lnTo>
                      <a:pt x="137" y="22"/>
                    </a:lnTo>
                    <a:lnTo>
                      <a:pt x="164" y="11"/>
                    </a:lnTo>
                    <a:lnTo>
                      <a:pt x="182" y="44"/>
                    </a:lnTo>
                    <a:lnTo>
                      <a:pt x="201" y="66"/>
                    </a:lnTo>
                    <a:lnTo>
                      <a:pt x="178" y="83"/>
                    </a:lnTo>
                    <a:lnTo>
                      <a:pt x="175" y="115"/>
                    </a:lnTo>
                    <a:lnTo>
                      <a:pt x="180" y="148"/>
                    </a:lnTo>
                    <a:lnTo>
                      <a:pt x="169" y="158"/>
                    </a:lnTo>
                    <a:lnTo>
                      <a:pt x="145" y="158"/>
                    </a:lnTo>
                    <a:lnTo>
                      <a:pt x="123" y="178"/>
                    </a:lnTo>
                    <a:lnTo>
                      <a:pt x="116" y="194"/>
                    </a:lnTo>
                    <a:lnTo>
                      <a:pt x="91" y="179"/>
                    </a:lnTo>
                    <a:lnTo>
                      <a:pt x="59" y="151"/>
                    </a:lnTo>
                    <a:lnTo>
                      <a:pt x="14" y="92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ADBF69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7" name="Freeform 653"/>
              <p:cNvSpPr>
                <a:spLocks/>
              </p:cNvSpPr>
              <p:nvPr/>
            </p:nvSpPr>
            <p:spPr bwMode="auto">
              <a:xfrm>
                <a:off x="819150" y="5348288"/>
                <a:ext cx="111125" cy="173037"/>
              </a:xfrm>
              <a:custGeom>
                <a:avLst/>
                <a:gdLst>
                  <a:gd name="T0" fmla="*/ 67 w 148"/>
                  <a:gd name="T1" fmla="*/ 43 h 229"/>
                  <a:gd name="T2" fmla="*/ 47 w 148"/>
                  <a:gd name="T3" fmla="*/ 70 h 229"/>
                  <a:gd name="T4" fmla="*/ 18 w 148"/>
                  <a:gd name="T5" fmla="*/ 43 h 229"/>
                  <a:gd name="T6" fmla="*/ 0 w 148"/>
                  <a:gd name="T7" fmla="*/ 0 h 229"/>
                  <a:gd name="T8" fmla="*/ 33 w 148"/>
                  <a:gd name="T9" fmla="*/ 23 h 229"/>
                  <a:gd name="T10" fmla="*/ 95 w 148"/>
                  <a:gd name="T11" fmla="*/ 28 h 229"/>
                  <a:gd name="T12" fmla="*/ 142 w 148"/>
                  <a:gd name="T13" fmla="*/ 77 h 229"/>
                  <a:gd name="T14" fmla="*/ 148 w 148"/>
                  <a:gd name="T15" fmla="*/ 122 h 229"/>
                  <a:gd name="T16" fmla="*/ 125 w 148"/>
                  <a:gd name="T17" fmla="*/ 192 h 229"/>
                  <a:gd name="T18" fmla="*/ 135 w 148"/>
                  <a:gd name="T19" fmla="*/ 161 h 229"/>
                  <a:gd name="T20" fmla="*/ 100 w 148"/>
                  <a:gd name="T21" fmla="*/ 186 h 229"/>
                  <a:gd name="T22" fmla="*/ 74 w 148"/>
                  <a:gd name="T23" fmla="*/ 200 h 229"/>
                  <a:gd name="T24" fmla="*/ 61 w 148"/>
                  <a:gd name="T25" fmla="*/ 224 h 229"/>
                  <a:gd name="T26" fmla="*/ 32 w 148"/>
                  <a:gd name="T27" fmla="*/ 229 h 229"/>
                  <a:gd name="T28" fmla="*/ 24 w 148"/>
                  <a:gd name="T29" fmla="*/ 198 h 229"/>
                  <a:gd name="T30" fmla="*/ 26 w 148"/>
                  <a:gd name="T31" fmla="*/ 161 h 229"/>
                  <a:gd name="T32" fmla="*/ 53 w 148"/>
                  <a:gd name="T33" fmla="*/ 174 h 229"/>
                  <a:gd name="T34" fmla="*/ 51 w 148"/>
                  <a:gd name="T35" fmla="*/ 137 h 229"/>
                  <a:gd name="T36" fmla="*/ 71 w 148"/>
                  <a:gd name="T37" fmla="*/ 110 h 229"/>
                  <a:gd name="T38" fmla="*/ 109 w 148"/>
                  <a:gd name="T39" fmla="*/ 88 h 229"/>
                  <a:gd name="T40" fmla="*/ 92 w 148"/>
                  <a:gd name="T41" fmla="*/ 61 h 229"/>
                  <a:gd name="T42" fmla="*/ 67 w 148"/>
                  <a:gd name="T43" fmla="*/ 43 h 22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8"/>
                  <a:gd name="T67" fmla="*/ 0 h 229"/>
                  <a:gd name="T68" fmla="*/ 148 w 148"/>
                  <a:gd name="T69" fmla="*/ 229 h 22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8" h="229">
                    <a:moveTo>
                      <a:pt x="67" y="43"/>
                    </a:moveTo>
                    <a:lnTo>
                      <a:pt x="47" y="70"/>
                    </a:lnTo>
                    <a:lnTo>
                      <a:pt x="18" y="43"/>
                    </a:lnTo>
                    <a:lnTo>
                      <a:pt x="0" y="0"/>
                    </a:lnTo>
                    <a:lnTo>
                      <a:pt x="33" y="23"/>
                    </a:lnTo>
                    <a:lnTo>
                      <a:pt x="95" y="28"/>
                    </a:lnTo>
                    <a:lnTo>
                      <a:pt x="142" y="77"/>
                    </a:lnTo>
                    <a:lnTo>
                      <a:pt x="148" y="122"/>
                    </a:lnTo>
                    <a:lnTo>
                      <a:pt x="125" y="192"/>
                    </a:lnTo>
                    <a:lnTo>
                      <a:pt x="135" y="161"/>
                    </a:lnTo>
                    <a:lnTo>
                      <a:pt x="100" y="186"/>
                    </a:lnTo>
                    <a:lnTo>
                      <a:pt x="74" y="200"/>
                    </a:lnTo>
                    <a:lnTo>
                      <a:pt x="61" y="224"/>
                    </a:lnTo>
                    <a:lnTo>
                      <a:pt x="32" y="229"/>
                    </a:lnTo>
                    <a:lnTo>
                      <a:pt x="24" y="198"/>
                    </a:lnTo>
                    <a:lnTo>
                      <a:pt x="26" y="161"/>
                    </a:lnTo>
                    <a:lnTo>
                      <a:pt x="53" y="174"/>
                    </a:lnTo>
                    <a:lnTo>
                      <a:pt x="51" y="137"/>
                    </a:lnTo>
                    <a:lnTo>
                      <a:pt x="71" y="110"/>
                    </a:lnTo>
                    <a:lnTo>
                      <a:pt x="109" y="88"/>
                    </a:lnTo>
                    <a:lnTo>
                      <a:pt x="92" y="61"/>
                    </a:lnTo>
                    <a:lnTo>
                      <a:pt x="67" y="43"/>
                    </a:lnTo>
                    <a:close/>
                  </a:path>
                </a:pathLst>
              </a:custGeom>
              <a:solidFill>
                <a:srgbClr val="FDA9B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8" name="Freeform 654"/>
              <p:cNvSpPr>
                <a:spLocks/>
              </p:cNvSpPr>
              <p:nvPr/>
            </p:nvSpPr>
            <p:spPr bwMode="auto">
              <a:xfrm>
                <a:off x="1052513" y="5740400"/>
                <a:ext cx="66675" cy="103188"/>
              </a:xfrm>
              <a:custGeom>
                <a:avLst/>
                <a:gdLst>
                  <a:gd name="T0" fmla="*/ 0 w 92"/>
                  <a:gd name="T1" fmla="*/ 106 h 136"/>
                  <a:gd name="T2" fmla="*/ 46 w 92"/>
                  <a:gd name="T3" fmla="*/ 90 h 136"/>
                  <a:gd name="T4" fmla="*/ 40 w 92"/>
                  <a:gd name="T5" fmla="*/ 47 h 136"/>
                  <a:gd name="T6" fmla="*/ 46 w 92"/>
                  <a:gd name="T7" fmla="*/ 0 h 136"/>
                  <a:gd name="T8" fmla="*/ 78 w 92"/>
                  <a:gd name="T9" fmla="*/ 12 h 136"/>
                  <a:gd name="T10" fmla="*/ 92 w 92"/>
                  <a:gd name="T11" fmla="*/ 59 h 136"/>
                  <a:gd name="T12" fmla="*/ 67 w 92"/>
                  <a:gd name="T13" fmla="*/ 97 h 136"/>
                  <a:gd name="T14" fmla="*/ 39 w 92"/>
                  <a:gd name="T15" fmla="*/ 136 h 136"/>
                  <a:gd name="T16" fmla="*/ 0 w 92"/>
                  <a:gd name="T17" fmla="*/ 106 h 1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2"/>
                  <a:gd name="T28" fmla="*/ 0 h 136"/>
                  <a:gd name="T29" fmla="*/ 92 w 92"/>
                  <a:gd name="T30" fmla="*/ 136 h 1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2" h="136">
                    <a:moveTo>
                      <a:pt x="0" y="106"/>
                    </a:moveTo>
                    <a:lnTo>
                      <a:pt x="46" y="90"/>
                    </a:lnTo>
                    <a:lnTo>
                      <a:pt x="40" y="47"/>
                    </a:lnTo>
                    <a:lnTo>
                      <a:pt x="46" y="0"/>
                    </a:lnTo>
                    <a:lnTo>
                      <a:pt x="78" y="12"/>
                    </a:lnTo>
                    <a:lnTo>
                      <a:pt x="92" y="59"/>
                    </a:lnTo>
                    <a:lnTo>
                      <a:pt x="67" y="97"/>
                    </a:lnTo>
                    <a:lnTo>
                      <a:pt x="39" y="136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C76C3C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9" name="Freeform 655"/>
              <p:cNvSpPr>
                <a:spLocks/>
              </p:cNvSpPr>
              <p:nvPr/>
            </p:nvSpPr>
            <p:spPr bwMode="auto">
              <a:xfrm>
                <a:off x="711200" y="5145088"/>
                <a:ext cx="323850" cy="425450"/>
              </a:xfrm>
              <a:custGeom>
                <a:avLst/>
                <a:gdLst>
                  <a:gd name="T0" fmla="*/ 300 w 430"/>
                  <a:gd name="T1" fmla="*/ 76 h 568"/>
                  <a:gd name="T2" fmla="*/ 373 w 430"/>
                  <a:gd name="T3" fmla="*/ 114 h 568"/>
                  <a:gd name="T4" fmla="*/ 377 w 430"/>
                  <a:gd name="T5" fmla="*/ 168 h 568"/>
                  <a:gd name="T6" fmla="*/ 409 w 430"/>
                  <a:gd name="T7" fmla="*/ 230 h 568"/>
                  <a:gd name="T8" fmla="*/ 416 w 430"/>
                  <a:gd name="T9" fmla="*/ 301 h 568"/>
                  <a:gd name="T10" fmla="*/ 364 w 430"/>
                  <a:gd name="T11" fmla="*/ 336 h 568"/>
                  <a:gd name="T12" fmla="*/ 357 w 430"/>
                  <a:gd name="T13" fmla="*/ 422 h 568"/>
                  <a:gd name="T14" fmla="*/ 332 w 430"/>
                  <a:gd name="T15" fmla="*/ 471 h 568"/>
                  <a:gd name="T16" fmla="*/ 320 w 430"/>
                  <a:gd name="T17" fmla="*/ 534 h 568"/>
                  <a:gd name="T18" fmla="*/ 289 w 430"/>
                  <a:gd name="T19" fmla="*/ 546 h 568"/>
                  <a:gd name="T20" fmla="*/ 263 w 430"/>
                  <a:gd name="T21" fmla="*/ 550 h 568"/>
                  <a:gd name="T22" fmla="*/ 246 w 430"/>
                  <a:gd name="T23" fmla="*/ 513 h 568"/>
                  <a:gd name="T24" fmla="*/ 229 w 430"/>
                  <a:gd name="T25" fmla="*/ 531 h 568"/>
                  <a:gd name="T26" fmla="*/ 215 w 430"/>
                  <a:gd name="T27" fmla="*/ 540 h 568"/>
                  <a:gd name="T28" fmla="*/ 183 w 430"/>
                  <a:gd name="T29" fmla="*/ 568 h 568"/>
                  <a:gd name="T30" fmla="*/ 109 w 430"/>
                  <a:gd name="T31" fmla="*/ 530 h 568"/>
                  <a:gd name="T32" fmla="*/ 98 w 430"/>
                  <a:gd name="T33" fmla="*/ 448 h 568"/>
                  <a:gd name="T34" fmla="*/ 93 w 430"/>
                  <a:gd name="T35" fmla="*/ 362 h 568"/>
                  <a:gd name="T36" fmla="*/ 55 w 430"/>
                  <a:gd name="T37" fmla="*/ 268 h 568"/>
                  <a:gd name="T38" fmla="*/ 29 w 430"/>
                  <a:gd name="T39" fmla="*/ 192 h 568"/>
                  <a:gd name="T40" fmla="*/ 0 w 430"/>
                  <a:gd name="T41" fmla="*/ 124 h 568"/>
                  <a:gd name="T42" fmla="*/ 24 w 430"/>
                  <a:gd name="T43" fmla="*/ 92 h 568"/>
                  <a:gd name="T44" fmla="*/ 57 w 430"/>
                  <a:gd name="T45" fmla="*/ 154 h 568"/>
                  <a:gd name="T46" fmla="*/ 144 w 430"/>
                  <a:gd name="T47" fmla="*/ 123 h 568"/>
                  <a:gd name="T48" fmla="*/ 220 w 430"/>
                  <a:gd name="T49" fmla="*/ 92 h 568"/>
                  <a:gd name="T50" fmla="*/ 224 w 430"/>
                  <a:gd name="T51" fmla="*/ 98 h 568"/>
                  <a:gd name="T52" fmla="*/ 210 w 430"/>
                  <a:gd name="T53" fmla="*/ 36 h 568"/>
                  <a:gd name="T54" fmla="*/ 253 w 430"/>
                  <a:gd name="T55" fmla="*/ 36 h 568"/>
                  <a:gd name="T56" fmla="*/ 301 w 430"/>
                  <a:gd name="T57" fmla="*/ 38 h 568"/>
                  <a:gd name="T58" fmla="*/ 236 w 430"/>
                  <a:gd name="T59" fmla="*/ 334 h 568"/>
                  <a:gd name="T60" fmla="*/ 215 w 430"/>
                  <a:gd name="T61" fmla="*/ 383 h 568"/>
                  <a:gd name="T62" fmla="*/ 197 w 430"/>
                  <a:gd name="T63" fmla="*/ 447 h 568"/>
                  <a:gd name="T64" fmla="*/ 168 w 430"/>
                  <a:gd name="T65" fmla="*/ 471 h 568"/>
                  <a:gd name="T66" fmla="*/ 205 w 430"/>
                  <a:gd name="T67" fmla="*/ 497 h 568"/>
                  <a:gd name="T68" fmla="*/ 244 w 430"/>
                  <a:gd name="T69" fmla="*/ 459 h 568"/>
                  <a:gd name="T70" fmla="*/ 269 w 430"/>
                  <a:gd name="T71" fmla="*/ 465 h 568"/>
                  <a:gd name="T72" fmla="*/ 286 w 430"/>
                  <a:gd name="T73" fmla="*/ 350 h 568"/>
                  <a:gd name="T74" fmla="*/ 177 w 430"/>
                  <a:gd name="T75" fmla="*/ 296 h 568"/>
                  <a:gd name="T76" fmla="*/ 162 w 430"/>
                  <a:gd name="T77" fmla="*/ 316 h 568"/>
                  <a:gd name="T78" fmla="*/ 211 w 430"/>
                  <a:gd name="T79" fmla="*/ 316 h 56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30"/>
                  <a:gd name="T121" fmla="*/ 0 h 568"/>
                  <a:gd name="T122" fmla="*/ 430 w 430"/>
                  <a:gd name="T123" fmla="*/ 568 h 56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30" h="568">
                    <a:moveTo>
                      <a:pt x="301" y="38"/>
                    </a:moveTo>
                    <a:lnTo>
                      <a:pt x="300" y="76"/>
                    </a:lnTo>
                    <a:lnTo>
                      <a:pt x="330" y="98"/>
                    </a:lnTo>
                    <a:lnTo>
                      <a:pt x="373" y="114"/>
                    </a:lnTo>
                    <a:lnTo>
                      <a:pt x="396" y="135"/>
                    </a:lnTo>
                    <a:lnTo>
                      <a:pt x="377" y="168"/>
                    </a:lnTo>
                    <a:lnTo>
                      <a:pt x="380" y="199"/>
                    </a:lnTo>
                    <a:lnTo>
                      <a:pt x="409" y="230"/>
                    </a:lnTo>
                    <a:lnTo>
                      <a:pt x="430" y="248"/>
                    </a:lnTo>
                    <a:lnTo>
                      <a:pt x="416" y="301"/>
                    </a:lnTo>
                    <a:lnTo>
                      <a:pt x="391" y="325"/>
                    </a:lnTo>
                    <a:lnTo>
                      <a:pt x="364" y="336"/>
                    </a:lnTo>
                    <a:lnTo>
                      <a:pt x="353" y="392"/>
                    </a:lnTo>
                    <a:lnTo>
                      <a:pt x="357" y="422"/>
                    </a:lnTo>
                    <a:lnTo>
                      <a:pt x="371" y="453"/>
                    </a:lnTo>
                    <a:lnTo>
                      <a:pt x="332" y="471"/>
                    </a:lnTo>
                    <a:lnTo>
                      <a:pt x="347" y="523"/>
                    </a:lnTo>
                    <a:lnTo>
                      <a:pt x="320" y="534"/>
                    </a:lnTo>
                    <a:lnTo>
                      <a:pt x="309" y="544"/>
                    </a:lnTo>
                    <a:lnTo>
                      <a:pt x="289" y="546"/>
                    </a:lnTo>
                    <a:lnTo>
                      <a:pt x="285" y="553"/>
                    </a:lnTo>
                    <a:lnTo>
                      <a:pt x="263" y="550"/>
                    </a:lnTo>
                    <a:lnTo>
                      <a:pt x="261" y="536"/>
                    </a:lnTo>
                    <a:lnTo>
                      <a:pt x="246" y="513"/>
                    </a:lnTo>
                    <a:lnTo>
                      <a:pt x="239" y="512"/>
                    </a:lnTo>
                    <a:lnTo>
                      <a:pt x="229" y="531"/>
                    </a:lnTo>
                    <a:lnTo>
                      <a:pt x="222" y="526"/>
                    </a:lnTo>
                    <a:lnTo>
                      <a:pt x="215" y="540"/>
                    </a:lnTo>
                    <a:lnTo>
                      <a:pt x="192" y="546"/>
                    </a:lnTo>
                    <a:lnTo>
                      <a:pt x="183" y="568"/>
                    </a:lnTo>
                    <a:lnTo>
                      <a:pt x="159" y="539"/>
                    </a:lnTo>
                    <a:lnTo>
                      <a:pt x="109" y="530"/>
                    </a:lnTo>
                    <a:lnTo>
                      <a:pt x="105" y="496"/>
                    </a:lnTo>
                    <a:lnTo>
                      <a:pt x="98" y="448"/>
                    </a:lnTo>
                    <a:lnTo>
                      <a:pt x="91" y="403"/>
                    </a:lnTo>
                    <a:lnTo>
                      <a:pt x="93" y="362"/>
                    </a:lnTo>
                    <a:lnTo>
                      <a:pt x="61" y="312"/>
                    </a:lnTo>
                    <a:lnTo>
                      <a:pt x="55" y="268"/>
                    </a:lnTo>
                    <a:lnTo>
                      <a:pt x="28" y="232"/>
                    </a:lnTo>
                    <a:lnTo>
                      <a:pt x="29" y="192"/>
                    </a:lnTo>
                    <a:lnTo>
                      <a:pt x="21" y="157"/>
                    </a:lnTo>
                    <a:lnTo>
                      <a:pt x="0" y="124"/>
                    </a:lnTo>
                    <a:lnTo>
                      <a:pt x="28" y="124"/>
                    </a:lnTo>
                    <a:lnTo>
                      <a:pt x="24" y="92"/>
                    </a:lnTo>
                    <a:lnTo>
                      <a:pt x="47" y="113"/>
                    </a:lnTo>
                    <a:lnTo>
                      <a:pt x="57" y="154"/>
                    </a:lnTo>
                    <a:lnTo>
                      <a:pt x="105" y="136"/>
                    </a:lnTo>
                    <a:lnTo>
                      <a:pt x="144" y="123"/>
                    </a:lnTo>
                    <a:lnTo>
                      <a:pt x="190" y="92"/>
                    </a:lnTo>
                    <a:lnTo>
                      <a:pt x="220" y="92"/>
                    </a:lnTo>
                    <a:lnTo>
                      <a:pt x="223" y="133"/>
                    </a:lnTo>
                    <a:lnTo>
                      <a:pt x="224" y="98"/>
                    </a:lnTo>
                    <a:lnTo>
                      <a:pt x="222" y="63"/>
                    </a:lnTo>
                    <a:lnTo>
                      <a:pt x="210" y="36"/>
                    </a:lnTo>
                    <a:lnTo>
                      <a:pt x="218" y="0"/>
                    </a:lnTo>
                    <a:lnTo>
                      <a:pt x="253" y="36"/>
                    </a:lnTo>
                    <a:lnTo>
                      <a:pt x="272" y="58"/>
                    </a:lnTo>
                    <a:lnTo>
                      <a:pt x="301" y="38"/>
                    </a:lnTo>
                    <a:lnTo>
                      <a:pt x="211" y="316"/>
                    </a:lnTo>
                    <a:lnTo>
                      <a:pt x="236" y="334"/>
                    </a:lnTo>
                    <a:lnTo>
                      <a:pt x="253" y="361"/>
                    </a:lnTo>
                    <a:lnTo>
                      <a:pt x="215" y="383"/>
                    </a:lnTo>
                    <a:lnTo>
                      <a:pt x="195" y="410"/>
                    </a:lnTo>
                    <a:lnTo>
                      <a:pt x="197" y="447"/>
                    </a:lnTo>
                    <a:lnTo>
                      <a:pt x="170" y="434"/>
                    </a:lnTo>
                    <a:lnTo>
                      <a:pt x="168" y="471"/>
                    </a:lnTo>
                    <a:lnTo>
                      <a:pt x="176" y="502"/>
                    </a:lnTo>
                    <a:lnTo>
                      <a:pt x="205" y="497"/>
                    </a:lnTo>
                    <a:lnTo>
                      <a:pt x="218" y="473"/>
                    </a:lnTo>
                    <a:lnTo>
                      <a:pt x="244" y="459"/>
                    </a:lnTo>
                    <a:lnTo>
                      <a:pt x="279" y="434"/>
                    </a:lnTo>
                    <a:lnTo>
                      <a:pt x="269" y="465"/>
                    </a:lnTo>
                    <a:lnTo>
                      <a:pt x="292" y="395"/>
                    </a:lnTo>
                    <a:lnTo>
                      <a:pt x="286" y="350"/>
                    </a:lnTo>
                    <a:lnTo>
                      <a:pt x="239" y="301"/>
                    </a:lnTo>
                    <a:lnTo>
                      <a:pt x="177" y="296"/>
                    </a:lnTo>
                    <a:lnTo>
                      <a:pt x="144" y="273"/>
                    </a:lnTo>
                    <a:lnTo>
                      <a:pt x="162" y="316"/>
                    </a:lnTo>
                    <a:lnTo>
                      <a:pt x="191" y="343"/>
                    </a:lnTo>
                    <a:lnTo>
                      <a:pt x="211" y="316"/>
                    </a:lnTo>
                    <a:lnTo>
                      <a:pt x="301" y="38"/>
                    </a:lnTo>
                    <a:close/>
                  </a:path>
                </a:pathLst>
              </a:custGeom>
              <a:solidFill>
                <a:srgbClr val="E5EBA2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0" name="Freeform 656"/>
              <p:cNvSpPr>
                <a:spLocks/>
              </p:cNvSpPr>
              <p:nvPr/>
            </p:nvSpPr>
            <p:spPr bwMode="auto">
              <a:xfrm>
                <a:off x="711200" y="5145088"/>
                <a:ext cx="323850" cy="425450"/>
              </a:xfrm>
              <a:custGeom>
                <a:avLst/>
                <a:gdLst>
                  <a:gd name="T0" fmla="*/ 301 w 430"/>
                  <a:gd name="T1" fmla="*/ 38 h 568"/>
                  <a:gd name="T2" fmla="*/ 300 w 430"/>
                  <a:gd name="T3" fmla="*/ 76 h 568"/>
                  <a:gd name="T4" fmla="*/ 330 w 430"/>
                  <a:gd name="T5" fmla="*/ 98 h 568"/>
                  <a:gd name="T6" fmla="*/ 373 w 430"/>
                  <a:gd name="T7" fmla="*/ 114 h 568"/>
                  <a:gd name="T8" fmla="*/ 396 w 430"/>
                  <a:gd name="T9" fmla="*/ 135 h 568"/>
                  <a:gd name="T10" fmla="*/ 377 w 430"/>
                  <a:gd name="T11" fmla="*/ 168 h 568"/>
                  <a:gd name="T12" fmla="*/ 380 w 430"/>
                  <a:gd name="T13" fmla="*/ 199 h 568"/>
                  <a:gd name="T14" fmla="*/ 409 w 430"/>
                  <a:gd name="T15" fmla="*/ 230 h 568"/>
                  <a:gd name="T16" fmla="*/ 430 w 430"/>
                  <a:gd name="T17" fmla="*/ 248 h 568"/>
                  <a:gd name="T18" fmla="*/ 416 w 430"/>
                  <a:gd name="T19" fmla="*/ 301 h 568"/>
                  <a:gd name="T20" fmla="*/ 391 w 430"/>
                  <a:gd name="T21" fmla="*/ 325 h 568"/>
                  <a:gd name="T22" fmla="*/ 364 w 430"/>
                  <a:gd name="T23" fmla="*/ 336 h 568"/>
                  <a:gd name="T24" fmla="*/ 353 w 430"/>
                  <a:gd name="T25" fmla="*/ 392 h 568"/>
                  <a:gd name="T26" fmla="*/ 357 w 430"/>
                  <a:gd name="T27" fmla="*/ 422 h 568"/>
                  <a:gd name="T28" fmla="*/ 371 w 430"/>
                  <a:gd name="T29" fmla="*/ 453 h 568"/>
                  <a:gd name="T30" fmla="*/ 332 w 430"/>
                  <a:gd name="T31" fmla="*/ 471 h 568"/>
                  <a:gd name="T32" fmla="*/ 347 w 430"/>
                  <a:gd name="T33" fmla="*/ 523 h 568"/>
                  <a:gd name="T34" fmla="*/ 320 w 430"/>
                  <a:gd name="T35" fmla="*/ 534 h 568"/>
                  <a:gd name="T36" fmla="*/ 309 w 430"/>
                  <a:gd name="T37" fmla="*/ 544 h 568"/>
                  <a:gd name="T38" fmla="*/ 289 w 430"/>
                  <a:gd name="T39" fmla="*/ 546 h 568"/>
                  <a:gd name="T40" fmla="*/ 285 w 430"/>
                  <a:gd name="T41" fmla="*/ 553 h 568"/>
                  <a:gd name="T42" fmla="*/ 263 w 430"/>
                  <a:gd name="T43" fmla="*/ 550 h 568"/>
                  <a:gd name="T44" fmla="*/ 261 w 430"/>
                  <a:gd name="T45" fmla="*/ 536 h 568"/>
                  <a:gd name="T46" fmla="*/ 246 w 430"/>
                  <a:gd name="T47" fmla="*/ 513 h 568"/>
                  <a:gd name="T48" fmla="*/ 239 w 430"/>
                  <a:gd name="T49" fmla="*/ 512 h 568"/>
                  <a:gd name="T50" fmla="*/ 229 w 430"/>
                  <a:gd name="T51" fmla="*/ 531 h 568"/>
                  <a:gd name="T52" fmla="*/ 222 w 430"/>
                  <a:gd name="T53" fmla="*/ 526 h 568"/>
                  <a:gd name="T54" fmla="*/ 215 w 430"/>
                  <a:gd name="T55" fmla="*/ 540 h 568"/>
                  <a:gd name="T56" fmla="*/ 192 w 430"/>
                  <a:gd name="T57" fmla="*/ 546 h 568"/>
                  <a:gd name="T58" fmla="*/ 183 w 430"/>
                  <a:gd name="T59" fmla="*/ 568 h 568"/>
                  <a:gd name="T60" fmla="*/ 159 w 430"/>
                  <a:gd name="T61" fmla="*/ 539 h 568"/>
                  <a:gd name="T62" fmla="*/ 109 w 430"/>
                  <a:gd name="T63" fmla="*/ 530 h 568"/>
                  <a:gd name="T64" fmla="*/ 105 w 430"/>
                  <a:gd name="T65" fmla="*/ 496 h 568"/>
                  <a:gd name="T66" fmla="*/ 98 w 430"/>
                  <a:gd name="T67" fmla="*/ 448 h 568"/>
                  <a:gd name="T68" fmla="*/ 91 w 430"/>
                  <a:gd name="T69" fmla="*/ 403 h 568"/>
                  <a:gd name="T70" fmla="*/ 93 w 430"/>
                  <a:gd name="T71" fmla="*/ 362 h 568"/>
                  <a:gd name="T72" fmla="*/ 61 w 430"/>
                  <a:gd name="T73" fmla="*/ 312 h 568"/>
                  <a:gd name="T74" fmla="*/ 55 w 430"/>
                  <a:gd name="T75" fmla="*/ 268 h 568"/>
                  <a:gd name="T76" fmla="*/ 28 w 430"/>
                  <a:gd name="T77" fmla="*/ 232 h 568"/>
                  <a:gd name="T78" fmla="*/ 29 w 430"/>
                  <a:gd name="T79" fmla="*/ 192 h 568"/>
                  <a:gd name="T80" fmla="*/ 21 w 430"/>
                  <a:gd name="T81" fmla="*/ 157 h 568"/>
                  <a:gd name="T82" fmla="*/ 0 w 430"/>
                  <a:gd name="T83" fmla="*/ 124 h 568"/>
                  <a:gd name="T84" fmla="*/ 28 w 430"/>
                  <a:gd name="T85" fmla="*/ 124 h 568"/>
                  <a:gd name="T86" fmla="*/ 24 w 430"/>
                  <a:gd name="T87" fmla="*/ 92 h 568"/>
                  <a:gd name="T88" fmla="*/ 47 w 430"/>
                  <a:gd name="T89" fmla="*/ 113 h 568"/>
                  <a:gd name="T90" fmla="*/ 57 w 430"/>
                  <a:gd name="T91" fmla="*/ 154 h 568"/>
                  <a:gd name="T92" fmla="*/ 105 w 430"/>
                  <a:gd name="T93" fmla="*/ 136 h 568"/>
                  <a:gd name="T94" fmla="*/ 144 w 430"/>
                  <a:gd name="T95" fmla="*/ 123 h 568"/>
                  <a:gd name="T96" fmla="*/ 190 w 430"/>
                  <a:gd name="T97" fmla="*/ 92 h 568"/>
                  <a:gd name="T98" fmla="*/ 220 w 430"/>
                  <a:gd name="T99" fmla="*/ 92 h 568"/>
                  <a:gd name="T100" fmla="*/ 223 w 430"/>
                  <a:gd name="T101" fmla="*/ 133 h 568"/>
                  <a:gd name="T102" fmla="*/ 224 w 430"/>
                  <a:gd name="T103" fmla="*/ 98 h 568"/>
                  <a:gd name="T104" fmla="*/ 222 w 430"/>
                  <a:gd name="T105" fmla="*/ 63 h 568"/>
                  <a:gd name="T106" fmla="*/ 210 w 430"/>
                  <a:gd name="T107" fmla="*/ 36 h 568"/>
                  <a:gd name="T108" fmla="*/ 218 w 430"/>
                  <a:gd name="T109" fmla="*/ 0 h 568"/>
                  <a:gd name="T110" fmla="*/ 253 w 430"/>
                  <a:gd name="T111" fmla="*/ 36 h 568"/>
                  <a:gd name="T112" fmla="*/ 272 w 430"/>
                  <a:gd name="T113" fmla="*/ 58 h 568"/>
                  <a:gd name="T114" fmla="*/ 301 w 430"/>
                  <a:gd name="T115" fmla="*/ 38 h 56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30"/>
                  <a:gd name="T175" fmla="*/ 0 h 568"/>
                  <a:gd name="T176" fmla="*/ 430 w 430"/>
                  <a:gd name="T177" fmla="*/ 568 h 56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30" h="568">
                    <a:moveTo>
                      <a:pt x="301" y="38"/>
                    </a:moveTo>
                    <a:lnTo>
                      <a:pt x="300" y="76"/>
                    </a:lnTo>
                    <a:lnTo>
                      <a:pt x="330" y="98"/>
                    </a:lnTo>
                    <a:lnTo>
                      <a:pt x="373" y="114"/>
                    </a:lnTo>
                    <a:lnTo>
                      <a:pt x="396" y="135"/>
                    </a:lnTo>
                    <a:lnTo>
                      <a:pt x="377" y="168"/>
                    </a:lnTo>
                    <a:lnTo>
                      <a:pt x="380" y="199"/>
                    </a:lnTo>
                    <a:lnTo>
                      <a:pt x="409" y="230"/>
                    </a:lnTo>
                    <a:lnTo>
                      <a:pt x="430" y="248"/>
                    </a:lnTo>
                    <a:lnTo>
                      <a:pt x="416" y="301"/>
                    </a:lnTo>
                    <a:lnTo>
                      <a:pt x="391" y="325"/>
                    </a:lnTo>
                    <a:lnTo>
                      <a:pt x="364" y="336"/>
                    </a:lnTo>
                    <a:lnTo>
                      <a:pt x="353" y="392"/>
                    </a:lnTo>
                    <a:lnTo>
                      <a:pt x="357" y="422"/>
                    </a:lnTo>
                    <a:lnTo>
                      <a:pt x="371" y="453"/>
                    </a:lnTo>
                    <a:lnTo>
                      <a:pt x="332" y="471"/>
                    </a:lnTo>
                    <a:lnTo>
                      <a:pt x="347" y="523"/>
                    </a:lnTo>
                    <a:lnTo>
                      <a:pt x="320" y="534"/>
                    </a:lnTo>
                    <a:lnTo>
                      <a:pt x="309" y="544"/>
                    </a:lnTo>
                    <a:lnTo>
                      <a:pt x="289" y="546"/>
                    </a:lnTo>
                    <a:lnTo>
                      <a:pt x="285" y="553"/>
                    </a:lnTo>
                    <a:lnTo>
                      <a:pt x="263" y="550"/>
                    </a:lnTo>
                    <a:lnTo>
                      <a:pt x="261" y="536"/>
                    </a:lnTo>
                    <a:lnTo>
                      <a:pt x="246" y="513"/>
                    </a:lnTo>
                    <a:lnTo>
                      <a:pt x="239" y="512"/>
                    </a:lnTo>
                    <a:lnTo>
                      <a:pt x="229" y="531"/>
                    </a:lnTo>
                    <a:lnTo>
                      <a:pt x="222" y="526"/>
                    </a:lnTo>
                    <a:lnTo>
                      <a:pt x="215" y="540"/>
                    </a:lnTo>
                    <a:lnTo>
                      <a:pt x="192" y="546"/>
                    </a:lnTo>
                    <a:lnTo>
                      <a:pt x="183" y="568"/>
                    </a:lnTo>
                    <a:lnTo>
                      <a:pt x="159" y="539"/>
                    </a:lnTo>
                    <a:lnTo>
                      <a:pt x="109" y="530"/>
                    </a:lnTo>
                    <a:lnTo>
                      <a:pt x="105" y="496"/>
                    </a:lnTo>
                    <a:lnTo>
                      <a:pt x="98" y="448"/>
                    </a:lnTo>
                    <a:lnTo>
                      <a:pt x="91" y="403"/>
                    </a:lnTo>
                    <a:lnTo>
                      <a:pt x="93" y="362"/>
                    </a:lnTo>
                    <a:lnTo>
                      <a:pt x="61" y="312"/>
                    </a:lnTo>
                    <a:lnTo>
                      <a:pt x="55" y="268"/>
                    </a:lnTo>
                    <a:lnTo>
                      <a:pt x="28" y="232"/>
                    </a:lnTo>
                    <a:lnTo>
                      <a:pt x="29" y="192"/>
                    </a:lnTo>
                    <a:lnTo>
                      <a:pt x="21" y="157"/>
                    </a:lnTo>
                    <a:lnTo>
                      <a:pt x="0" y="124"/>
                    </a:lnTo>
                    <a:lnTo>
                      <a:pt x="28" y="124"/>
                    </a:lnTo>
                    <a:lnTo>
                      <a:pt x="24" y="92"/>
                    </a:lnTo>
                    <a:lnTo>
                      <a:pt x="47" y="113"/>
                    </a:lnTo>
                    <a:lnTo>
                      <a:pt x="57" y="154"/>
                    </a:lnTo>
                    <a:lnTo>
                      <a:pt x="105" y="136"/>
                    </a:lnTo>
                    <a:lnTo>
                      <a:pt x="144" y="123"/>
                    </a:lnTo>
                    <a:lnTo>
                      <a:pt x="190" y="92"/>
                    </a:lnTo>
                    <a:lnTo>
                      <a:pt x="220" y="92"/>
                    </a:lnTo>
                    <a:lnTo>
                      <a:pt x="223" y="133"/>
                    </a:lnTo>
                    <a:lnTo>
                      <a:pt x="224" y="98"/>
                    </a:lnTo>
                    <a:lnTo>
                      <a:pt x="222" y="63"/>
                    </a:lnTo>
                    <a:lnTo>
                      <a:pt x="210" y="36"/>
                    </a:lnTo>
                    <a:lnTo>
                      <a:pt x="218" y="0"/>
                    </a:lnTo>
                    <a:lnTo>
                      <a:pt x="253" y="36"/>
                    </a:lnTo>
                    <a:lnTo>
                      <a:pt x="272" y="58"/>
                    </a:lnTo>
                    <a:lnTo>
                      <a:pt x="301" y="38"/>
                    </a:lnTo>
                    <a:close/>
                  </a:path>
                </a:pathLst>
              </a:custGeom>
              <a:solidFill>
                <a:srgbClr val="E5EBA2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1" name="Freeform 657"/>
              <p:cNvSpPr>
                <a:spLocks/>
              </p:cNvSpPr>
              <p:nvPr/>
            </p:nvSpPr>
            <p:spPr bwMode="auto">
              <a:xfrm>
                <a:off x="819150" y="5348288"/>
                <a:ext cx="111125" cy="173037"/>
              </a:xfrm>
              <a:custGeom>
                <a:avLst/>
                <a:gdLst>
                  <a:gd name="T0" fmla="*/ 67 w 148"/>
                  <a:gd name="T1" fmla="*/ 43 h 229"/>
                  <a:gd name="T2" fmla="*/ 92 w 148"/>
                  <a:gd name="T3" fmla="*/ 61 h 229"/>
                  <a:gd name="T4" fmla="*/ 109 w 148"/>
                  <a:gd name="T5" fmla="*/ 88 h 229"/>
                  <a:gd name="T6" fmla="*/ 71 w 148"/>
                  <a:gd name="T7" fmla="*/ 110 h 229"/>
                  <a:gd name="T8" fmla="*/ 51 w 148"/>
                  <a:gd name="T9" fmla="*/ 137 h 229"/>
                  <a:gd name="T10" fmla="*/ 53 w 148"/>
                  <a:gd name="T11" fmla="*/ 174 h 229"/>
                  <a:gd name="T12" fmla="*/ 26 w 148"/>
                  <a:gd name="T13" fmla="*/ 161 h 229"/>
                  <a:gd name="T14" fmla="*/ 24 w 148"/>
                  <a:gd name="T15" fmla="*/ 198 h 229"/>
                  <a:gd name="T16" fmla="*/ 32 w 148"/>
                  <a:gd name="T17" fmla="*/ 229 h 229"/>
                  <a:gd name="T18" fmla="*/ 61 w 148"/>
                  <a:gd name="T19" fmla="*/ 224 h 229"/>
                  <a:gd name="T20" fmla="*/ 74 w 148"/>
                  <a:gd name="T21" fmla="*/ 200 h 229"/>
                  <a:gd name="T22" fmla="*/ 100 w 148"/>
                  <a:gd name="T23" fmla="*/ 186 h 229"/>
                  <a:gd name="T24" fmla="*/ 135 w 148"/>
                  <a:gd name="T25" fmla="*/ 161 h 229"/>
                  <a:gd name="T26" fmla="*/ 125 w 148"/>
                  <a:gd name="T27" fmla="*/ 192 h 229"/>
                  <a:gd name="T28" fmla="*/ 148 w 148"/>
                  <a:gd name="T29" fmla="*/ 122 h 229"/>
                  <a:gd name="T30" fmla="*/ 142 w 148"/>
                  <a:gd name="T31" fmla="*/ 77 h 229"/>
                  <a:gd name="T32" fmla="*/ 95 w 148"/>
                  <a:gd name="T33" fmla="*/ 28 h 229"/>
                  <a:gd name="T34" fmla="*/ 33 w 148"/>
                  <a:gd name="T35" fmla="*/ 23 h 229"/>
                  <a:gd name="T36" fmla="*/ 0 w 148"/>
                  <a:gd name="T37" fmla="*/ 0 h 229"/>
                  <a:gd name="T38" fmla="*/ 18 w 148"/>
                  <a:gd name="T39" fmla="*/ 43 h 229"/>
                  <a:gd name="T40" fmla="*/ 47 w 148"/>
                  <a:gd name="T41" fmla="*/ 70 h 229"/>
                  <a:gd name="T42" fmla="*/ 67 w 148"/>
                  <a:gd name="T43" fmla="*/ 43 h 22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8"/>
                  <a:gd name="T67" fmla="*/ 0 h 229"/>
                  <a:gd name="T68" fmla="*/ 148 w 148"/>
                  <a:gd name="T69" fmla="*/ 229 h 22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8" h="229">
                    <a:moveTo>
                      <a:pt x="67" y="43"/>
                    </a:moveTo>
                    <a:lnTo>
                      <a:pt x="92" y="61"/>
                    </a:lnTo>
                    <a:lnTo>
                      <a:pt x="109" y="88"/>
                    </a:lnTo>
                    <a:lnTo>
                      <a:pt x="71" y="110"/>
                    </a:lnTo>
                    <a:lnTo>
                      <a:pt x="51" y="137"/>
                    </a:lnTo>
                    <a:lnTo>
                      <a:pt x="53" y="174"/>
                    </a:lnTo>
                    <a:lnTo>
                      <a:pt x="26" y="161"/>
                    </a:lnTo>
                    <a:lnTo>
                      <a:pt x="24" y="198"/>
                    </a:lnTo>
                    <a:lnTo>
                      <a:pt x="32" y="229"/>
                    </a:lnTo>
                    <a:lnTo>
                      <a:pt x="61" y="224"/>
                    </a:lnTo>
                    <a:lnTo>
                      <a:pt x="74" y="200"/>
                    </a:lnTo>
                    <a:lnTo>
                      <a:pt x="100" y="186"/>
                    </a:lnTo>
                    <a:lnTo>
                      <a:pt x="135" y="161"/>
                    </a:lnTo>
                    <a:lnTo>
                      <a:pt x="125" y="192"/>
                    </a:lnTo>
                    <a:lnTo>
                      <a:pt x="148" y="122"/>
                    </a:lnTo>
                    <a:lnTo>
                      <a:pt x="142" y="77"/>
                    </a:lnTo>
                    <a:lnTo>
                      <a:pt x="95" y="28"/>
                    </a:lnTo>
                    <a:lnTo>
                      <a:pt x="33" y="23"/>
                    </a:lnTo>
                    <a:lnTo>
                      <a:pt x="0" y="0"/>
                    </a:lnTo>
                    <a:lnTo>
                      <a:pt x="18" y="43"/>
                    </a:lnTo>
                    <a:lnTo>
                      <a:pt x="47" y="70"/>
                    </a:lnTo>
                    <a:lnTo>
                      <a:pt x="67" y="43"/>
                    </a:lnTo>
                    <a:close/>
                  </a:path>
                </a:pathLst>
              </a:custGeom>
              <a:solidFill>
                <a:srgbClr val="F0DEC5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2" name="Freeform 658"/>
              <p:cNvSpPr>
                <a:spLocks/>
              </p:cNvSpPr>
              <p:nvPr/>
            </p:nvSpPr>
            <p:spPr bwMode="auto">
              <a:xfrm>
                <a:off x="2232025" y="4835525"/>
                <a:ext cx="423863" cy="588963"/>
              </a:xfrm>
              <a:custGeom>
                <a:avLst/>
                <a:gdLst>
                  <a:gd name="T0" fmla="*/ 14 w 563"/>
                  <a:gd name="T1" fmla="*/ 234 h 786"/>
                  <a:gd name="T2" fmla="*/ 59 w 563"/>
                  <a:gd name="T3" fmla="*/ 159 h 786"/>
                  <a:gd name="T4" fmla="*/ 83 w 563"/>
                  <a:gd name="T5" fmla="*/ 133 h 786"/>
                  <a:gd name="T6" fmla="*/ 138 w 563"/>
                  <a:gd name="T7" fmla="*/ 103 h 786"/>
                  <a:gd name="T8" fmla="*/ 132 w 563"/>
                  <a:gd name="T9" fmla="*/ 52 h 786"/>
                  <a:gd name="T10" fmla="*/ 217 w 563"/>
                  <a:gd name="T11" fmla="*/ 0 h 786"/>
                  <a:gd name="T12" fmla="*/ 278 w 563"/>
                  <a:gd name="T13" fmla="*/ 41 h 786"/>
                  <a:gd name="T14" fmla="*/ 327 w 563"/>
                  <a:gd name="T15" fmla="*/ 81 h 786"/>
                  <a:gd name="T16" fmla="*/ 372 w 563"/>
                  <a:gd name="T17" fmla="*/ 132 h 786"/>
                  <a:gd name="T18" fmla="*/ 426 w 563"/>
                  <a:gd name="T19" fmla="*/ 125 h 786"/>
                  <a:gd name="T20" fmla="*/ 516 w 563"/>
                  <a:gd name="T21" fmla="*/ 197 h 786"/>
                  <a:gd name="T22" fmla="*/ 562 w 563"/>
                  <a:gd name="T23" fmla="*/ 240 h 786"/>
                  <a:gd name="T24" fmla="*/ 563 w 563"/>
                  <a:gd name="T25" fmla="*/ 301 h 786"/>
                  <a:gd name="T26" fmla="*/ 475 w 563"/>
                  <a:gd name="T27" fmla="*/ 338 h 786"/>
                  <a:gd name="T28" fmla="*/ 448 w 563"/>
                  <a:gd name="T29" fmla="*/ 352 h 786"/>
                  <a:gd name="T30" fmla="*/ 409 w 563"/>
                  <a:gd name="T31" fmla="*/ 346 h 786"/>
                  <a:gd name="T32" fmla="*/ 384 w 563"/>
                  <a:gd name="T33" fmla="*/ 354 h 786"/>
                  <a:gd name="T34" fmla="*/ 363 w 563"/>
                  <a:gd name="T35" fmla="*/ 262 h 786"/>
                  <a:gd name="T36" fmla="*/ 334 w 563"/>
                  <a:gd name="T37" fmla="*/ 308 h 786"/>
                  <a:gd name="T38" fmla="*/ 346 w 563"/>
                  <a:gd name="T39" fmla="*/ 426 h 786"/>
                  <a:gd name="T40" fmla="*/ 398 w 563"/>
                  <a:gd name="T41" fmla="*/ 434 h 786"/>
                  <a:gd name="T42" fmla="*/ 491 w 563"/>
                  <a:gd name="T43" fmla="*/ 415 h 786"/>
                  <a:gd name="T44" fmla="*/ 472 w 563"/>
                  <a:gd name="T45" fmla="*/ 483 h 786"/>
                  <a:gd name="T46" fmla="*/ 443 w 563"/>
                  <a:gd name="T47" fmla="*/ 493 h 786"/>
                  <a:gd name="T48" fmla="*/ 358 w 563"/>
                  <a:gd name="T49" fmla="*/ 566 h 786"/>
                  <a:gd name="T50" fmla="*/ 344 w 563"/>
                  <a:gd name="T51" fmla="*/ 637 h 786"/>
                  <a:gd name="T52" fmla="*/ 305 w 563"/>
                  <a:gd name="T53" fmla="*/ 688 h 786"/>
                  <a:gd name="T54" fmla="*/ 282 w 563"/>
                  <a:gd name="T55" fmla="*/ 742 h 786"/>
                  <a:gd name="T56" fmla="*/ 218 w 563"/>
                  <a:gd name="T57" fmla="*/ 783 h 786"/>
                  <a:gd name="T58" fmla="*/ 166 w 563"/>
                  <a:gd name="T59" fmla="*/ 752 h 786"/>
                  <a:gd name="T60" fmla="*/ 130 w 563"/>
                  <a:gd name="T61" fmla="*/ 721 h 786"/>
                  <a:gd name="T62" fmla="*/ 112 w 563"/>
                  <a:gd name="T63" fmla="*/ 700 h 786"/>
                  <a:gd name="T64" fmla="*/ 107 w 563"/>
                  <a:gd name="T65" fmla="*/ 655 h 786"/>
                  <a:gd name="T66" fmla="*/ 109 w 563"/>
                  <a:gd name="T67" fmla="*/ 574 h 786"/>
                  <a:gd name="T68" fmla="*/ 47 w 563"/>
                  <a:gd name="T69" fmla="*/ 591 h 786"/>
                  <a:gd name="T70" fmla="*/ 50 w 563"/>
                  <a:gd name="T71" fmla="*/ 533 h 786"/>
                  <a:gd name="T72" fmla="*/ 52 w 563"/>
                  <a:gd name="T73" fmla="*/ 472 h 786"/>
                  <a:gd name="T74" fmla="*/ 33 w 563"/>
                  <a:gd name="T75" fmla="*/ 415 h 786"/>
                  <a:gd name="T76" fmla="*/ 9 w 563"/>
                  <a:gd name="T77" fmla="*/ 355 h 78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63"/>
                  <a:gd name="T118" fmla="*/ 0 h 786"/>
                  <a:gd name="T119" fmla="*/ 563 w 563"/>
                  <a:gd name="T120" fmla="*/ 786 h 78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63" h="786">
                    <a:moveTo>
                      <a:pt x="0" y="271"/>
                    </a:moveTo>
                    <a:lnTo>
                      <a:pt x="14" y="234"/>
                    </a:lnTo>
                    <a:lnTo>
                      <a:pt x="47" y="211"/>
                    </a:lnTo>
                    <a:lnTo>
                      <a:pt x="59" y="159"/>
                    </a:lnTo>
                    <a:lnTo>
                      <a:pt x="55" y="124"/>
                    </a:lnTo>
                    <a:lnTo>
                      <a:pt x="83" y="133"/>
                    </a:lnTo>
                    <a:lnTo>
                      <a:pt x="115" y="119"/>
                    </a:lnTo>
                    <a:lnTo>
                      <a:pt x="138" y="103"/>
                    </a:lnTo>
                    <a:lnTo>
                      <a:pt x="172" y="83"/>
                    </a:lnTo>
                    <a:lnTo>
                      <a:pt x="132" y="52"/>
                    </a:lnTo>
                    <a:lnTo>
                      <a:pt x="181" y="30"/>
                    </a:lnTo>
                    <a:lnTo>
                      <a:pt x="217" y="0"/>
                    </a:lnTo>
                    <a:lnTo>
                      <a:pt x="242" y="19"/>
                    </a:lnTo>
                    <a:lnTo>
                      <a:pt x="278" y="41"/>
                    </a:lnTo>
                    <a:lnTo>
                      <a:pt x="327" y="45"/>
                    </a:lnTo>
                    <a:lnTo>
                      <a:pt x="327" y="81"/>
                    </a:lnTo>
                    <a:lnTo>
                      <a:pt x="365" y="94"/>
                    </a:lnTo>
                    <a:lnTo>
                      <a:pt x="372" y="132"/>
                    </a:lnTo>
                    <a:lnTo>
                      <a:pt x="402" y="141"/>
                    </a:lnTo>
                    <a:lnTo>
                      <a:pt x="426" y="125"/>
                    </a:lnTo>
                    <a:lnTo>
                      <a:pt x="429" y="157"/>
                    </a:lnTo>
                    <a:lnTo>
                      <a:pt x="516" y="197"/>
                    </a:lnTo>
                    <a:lnTo>
                      <a:pt x="562" y="204"/>
                    </a:lnTo>
                    <a:lnTo>
                      <a:pt x="562" y="240"/>
                    </a:lnTo>
                    <a:lnTo>
                      <a:pt x="561" y="269"/>
                    </a:lnTo>
                    <a:lnTo>
                      <a:pt x="563" y="301"/>
                    </a:lnTo>
                    <a:lnTo>
                      <a:pt x="527" y="312"/>
                    </a:lnTo>
                    <a:lnTo>
                      <a:pt x="475" y="338"/>
                    </a:lnTo>
                    <a:lnTo>
                      <a:pt x="445" y="320"/>
                    </a:lnTo>
                    <a:lnTo>
                      <a:pt x="448" y="352"/>
                    </a:lnTo>
                    <a:lnTo>
                      <a:pt x="426" y="381"/>
                    </a:lnTo>
                    <a:lnTo>
                      <a:pt x="409" y="346"/>
                    </a:lnTo>
                    <a:lnTo>
                      <a:pt x="389" y="323"/>
                    </a:lnTo>
                    <a:lnTo>
                      <a:pt x="384" y="354"/>
                    </a:lnTo>
                    <a:lnTo>
                      <a:pt x="390" y="310"/>
                    </a:lnTo>
                    <a:lnTo>
                      <a:pt x="363" y="262"/>
                    </a:lnTo>
                    <a:lnTo>
                      <a:pt x="338" y="274"/>
                    </a:lnTo>
                    <a:lnTo>
                      <a:pt x="334" y="308"/>
                    </a:lnTo>
                    <a:lnTo>
                      <a:pt x="345" y="384"/>
                    </a:lnTo>
                    <a:lnTo>
                      <a:pt x="346" y="426"/>
                    </a:lnTo>
                    <a:lnTo>
                      <a:pt x="374" y="414"/>
                    </a:lnTo>
                    <a:lnTo>
                      <a:pt x="398" y="434"/>
                    </a:lnTo>
                    <a:lnTo>
                      <a:pt x="467" y="430"/>
                    </a:lnTo>
                    <a:lnTo>
                      <a:pt x="491" y="415"/>
                    </a:lnTo>
                    <a:lnTo>
                      <a:pt x="522" y="413"/>
                    </a:lnTo>
                    <a:lnTo>
                      <a:pt x="472" y="483"/>
                    </a:lnTo>
                    <a:lnTo>
                      <a:pt x="472" y="522"/>
                    </a:lnTo>
                    <a:lnTo>
                      <a:pt x="443" y="493"/>
                    </a:lnTo>
                    <a:lnTo>
                      <a:pt x="403" y="515"/>
                    </a:lnTo>
                    <a:lnTo>
                      <a:pt x="358" y="566"/>
                    </a:lnTo>
                    <a:lnTo>
                      <a:pt x="345" y="608"/>
                    </a:lnTo>
                    <a:lnTo>
                      <a:pt x="344" y="637"/>
                    </a:lnTo>
                    <a:lnTo>
                      <a:pt x="317" y="657"/>
                    </a:lnTo>
                    <a:lnTo>
                      <a:pt x="305" y="688"/>
                    </a:lnTo>
                    <a:lnTo>
                      <a:pt x="311" y="736"/>
                    </a:lnTo>
                    <a:lnTo>
                      <a:pt x="282" y="742"/>
                    </a:lnTo>
                    <a:lnTo>
                      <a:pt x="274" y="786"/>
                    </a:lnTo>
                    <a:lnTo>
                      <a:pt x="218" y="783"/>
                    </a:lnTo>
                    <a:lnTo>
                      <a:pt x="200" y="752"/>
                    </a:lnTo>
                    <a:lnTo>
                      <a:pt x="166" y="752"/>
                    </a:lnTo>
                    <a:lnTo>
                      <a:pt x="133" y="759"/>
                    </a:lnTo>
                    <a:lnTo>
                      <a:pt x="130" y="721"/>
                    </a:lnTo>
                    <a:lnTo>
                      <a:pt x="104" y="748"/>
                    </a:lnTo>
                    <a:lnTo>
                      <a:pt x="112" y="700"/>
                    </a:lnTo>
                    <a:lnTo>
                      <a:pt x="128" y="675"/>
                    </a:lnTo>
                    <a:lnTo>
                      <a:pt x="107" y="655"/>
                    </a:lnTo>
                    <a:lnTo>
                      <a:pt x="132" y="610"/>
                    </a:lnTo>
                    <a:lnTo>
                      <a:pt x="109" y="574"/>
                    </a:lnTo>
                    <a:lnTo>
                      <a:pt x="71" y="607"/>
                    </a:lnTo>
                    <a:lnTo>
                      <a:pt x="47" y="591"/>
                    </a:lnTo>
                    <a:lnTo>
                      <a:pt x="65" y="558"/>
                    </a:lnTo>
                    <a:lnTo>
                      <a:pt x="50" y="533"/>
                    </a:lnTo>
                    <a:lnTo>
                      <a:pt x="77" y="514"/>
                    </a:lnTo>
                    <a:lnTo>
                      <a:pt x="52" y="472"/>
                    </a:lnTo>
                    <a:lnTo>
                      <a:pt x="48" y="441"/>
                    </a:lnTo>
                    <a:lnTo>
                      <a:pt x="33" y="415"/>
                    </a:lnTo>
                    <a:lnTo>
                      <a:pt x="9" y="400"/>
                    </a:lnTo>
                    <a:lnTo>
                      <a:pt x="9" y="355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rgbClr val="F0DEC5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3" name="Freeform 659"/>
              <p:cNvSpPr>
                <a:spLocks/>
              </p:cNvSpPr>
              <p:nvPr/>
            </p:nvSpPr>
            <p:spPr bwMode="auto">
              <a:xfrm>
                <a:off x="1370013" y="4645025"/>
                <a:ext cx="214312" cy="252413"/>
              </a:xfrm>
              <a:custGeom>
                <a:avLst/>
                <a:gdLst>
                  <a:gd name="T0" fmla="*/ 0 w 282"/>
                  <a:gd name="T1" fmla="*/ 196 h 336"/>
                  <a:gd name="T2" fmla="*/ 33 w 282"/>
                  <a:gd name="T3" fmla="*/ 176 h 336"/>
                  <a:gd name="T4" fmla="*/ 30 w 282"/>
                  <a:gd name="T5" fmla="*/ 141 h 336"/>
                  <a:gd name="T6" fmla="*/ 15 w 282"/>
                  <a:gd name="T7" fmla="*/ 92 h 336"/>
                  <a:gd name="T8" fmla="*/ 46 w 282"/>
                  <a:gd name="T9" fmla="*/ 62 h 336"/>
                  <a:gd name="T10" fmla="*/ 71 w 282"/>
                  <a:gd name="T11" fmla="*/ 25 h 336"/>
                  <a:gd name="T12" fmla="*/ 90 w 282"/>
                  <a:gd name="T13" fmla="*/ 3 h 336"/>
                  <a:gd name="T14" fmla="*/ 127 w 282"/>
                  <a:gd name="T15" fmla="*/ 0 h 336"/>
                  <a:gd name="T16" fmla="*/ 149 w 282"/>
                  <a:gd name="T17" fmla="*/ 19 h 336"/>
                  <a:gd name="T18" fmla="*/ 181 w 282"/>
                  <a:gd name="T19" fmla="*/ 46 h 336"/>
                  <a:gd name="T20" fmla="*/ 237 w 282"/>
                  <a:gd name="T21" fmla="*/ 27 h 336"/>
                  <a:gd name="T22" fmla="*/ 282 w 282"/>
                  <a:gd name="T23" fmla="*/ 51 h 336"/>
                  <a:gd name="T24" fmla="*/ 245 w 282"/>
                  <a:gd name="T25" fmla="*/ 72 h 336"/>
                  <a:gd name="T26" fmla="*/ 254 w 282"/>
                  <a:gd name="T27" fmla="*/ 99 h 336"/>
                  <a:gd name="T28" fmla="*/ 254 w 282"/>
                  <a:gd name="T29" fmla="*/ 150 h 336"/>
                  <a:gd name="T30" fmla="*/ 247 w 282"/>
                  <a:gd name="T31" fmla="*/ 179 h 336"/>
                  <a:gd name="T32" fmla="*/ 258 w 282"/>
                  <a:gd name="T33" fmla="*/ 255 h 336"/>
                  <a:gd name="T34" fmla="*/ 223 w 282"/>
                  <a:gd name="T35" fmla="*/ 267 h 336"/>
                  <a:gd name="T36" fmla="*/ 183 w 282"/>
                  <a:gd name="T37" fmla="*/ 282 h 336"/>
                  <a:gd name="T38" fmla="*/ 117 w 282"/>
                  <a:gd name="T39" fmla="*/ 336 h 336"/>
                  <a:gd name="T40" fmla="*/ 98 w 282"/>
                  <a:gd name="T41" fmla="*/ 312 h 336"/>
                  <a:gd name="T42" fmla="*/ 59 w 282"/>
                  <a:gd name="T43" fmla="*/ 283 h 336"/>
                  <a:gd name="T44" fmla="*/ 28 w 282"/>
                  <a:gd name="T45" fmla="*/ 252 h 336"/>
                  <a:gd name="T46" fmla="*/ 20 w 282"/>
                  <a:gd name="T47" fmla="*/ 219 h 336"/>
                  <a:gd name="T48" fmla="*/ 0 w 282"/>
                  <a:gd name="T49" fmla="*/ 196 h 3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82"/>
                  <a:gd name="T76" fmla="*/ 0 h 336"/>
                  <a:gd name="T77" fmla="*/ 282 w 282"/>
                  <a:gd name="T78" fmla="*/ 336 h 3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82" h="336">
                    <a:moveTo>
                      <a:pt x="0" y="196"/>
                    </a:moveTo>
                    <a:lnTo>
                      <a:pt x="33" y="176"/>
                    </a:lnTo>
                    <a:lnTo>
                      <a:pt x="30" y="141"/>
                    </a:lnTo>
                    <a:lnTo>
                      <a:pt x="15" y="92"/>
                    </a:lnTo>
                    <a:lnTo>
                      <a:pt x="46" y="62"/>
                    </a:lnTo>
                    <a:lnTo>
                      <a:pt x="71" y="25"/>
                    </a:lnTo>
                    <a:lnTo>
                      <a:pt x="90" y="3"/>
                    </a:lnTo>
                    <a:lnTo>
                      <a:pt x="127" y="0"/>
                    </a:lnTo>
                    <a:lnTo>
                      <a:pt x="149" y="19"/>
                    </a:lnTo>
                    <a:lnTo>
                      <a:pt x="181" y="46"/>
                    </a:lnTo>
                    <a:lnTo>
                      <a:pt x="237" y="27"/>
                    </a:lnTo>
                    <a:lnTo>
                      <a:pt x="282" y="51"/>
                    </a:lnTo>
                    <a:lnTo>
                      <a:pt x="245" y="72"/>
                    </a:lnTo>
                    <a:lnTo>
                      <a:pt x="254" y="99"/>
                    </a:lnTo>
                    <a:lnTo>
                      <a:pt x="254" y="150"/>
                    </a:lnTo>
                    <a:lnTo>
                      <a:pt x="247" y="179"/>
                    </a:lnTo>
                    <a:lnTo>
                      <a:pt x="258" y="255"/>
                    </a:lnTo>
                    <a:lnTo>
                      <a:pt x="223" y="267"/>
                    </a:lnTo>
                    <a:lnTo>
                      <a:pt x="183" y="282"/>
                    </a:lnTo>
                    <a:lnTo>
                      <a:pt x="117" y="336"/>
                    </a:lnTo>
                    <a:lnTo>
                      <a:pt x="98" y="312"/>
                    </a:lnTo>
                    <a:lnTo>
                      <a:pt x="59" y="283"/>
                    </a:lnTo>
                    <a:lnTo>
                      <a:pt x="28" y="252"/>
                    </a:lnTo>
                    <a:lnTo>
                      <a:pt x="20" y="219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DEA178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4" name="Freeform 660"/>
              <p:cNvSpPr>
                <a:spLocks/>
              </p:cNvSpPr>
              <p:nvPr/>
            </p:nvSpPr>
            <p:spPr bwMode="auto">
              <a:xfrm>
                <a:off x="1536700" y="4267200"/>
                <a:ext cx="238125" cy="279400"/>
              </a:xfrm>
              <a:custGeom>
                <a:avLst/>
                <a:gdLst>
                  <a:gd name="T0" fmla="*/ 46 w 315"/>
                  <a:gd name="T1" fmla="*/ 0 h 374"/>
                  <a:gd name="T2" fmla="*/ 52 w 315"/>
                  <a:gd name="T3" fmla="*/ 20 h 374"/>
                  <a:gd name="T4" fmla="*/ 75 w 315"/>
                  <a:gd name="T5" fmla="*/ 43 h 374"/>
                  <a:gd name="T6" fmla="*/ 98 w 315"/>
                  <a:gd name="T7" fmla="*/ 63 h 374"/>
                  <a:gd name="T8" fmla="*/ 135 w 315"/>
                  <a:gd name="T9" fmla="*/ 31 h 374"/>
                  <a:gd name="T10" fmla="*/ 159 w 315"/>
                  <a:gd name="T11" fmla="*/ 44 h 374"/>
                  <a:gd name="T12" fmla="*/ 146 w 315"/>
                  <a:gd name="T13" fmla="*/ 71 h 374"/>
                  <a:gd name="T14" fmla="*/ 140 w 315"/>
                  <a:gd name="T15" fmla="*/ 117 h 374"/>
                  <a:gd name="T16" fmla="*/ 191 w 315"/>
                  <a:gd name="T17" fmla="*/ 124 h 374"/>
                  <a:gd name="T18" fmla="*/ 212 w 315"/>
                  <a:gd name="T19" fmla="*/ 167 h 374"/>
                  <a:gd name="T20" fmla="*/ 250 w 315"/>
                  <a:gd name="T21" fmla="*/ 179 h 374"/>
                  <a:gd name="T22" fmla="*/ 264 w 315"/>
                  <a:gd name="T23" fmla="*/ 221 h 374"/>
                  <a:gd name="T24" fmla="*/ 303 w 315"/>
                  <a:gd name="T25" fmla="*/ 248 h 374"/>
                  <a:gd name="T26" fmla="*/ 315 w 315"/>
                  <a:gd name="T27" fmla="*/ 292 h 374"/>
                  <a:gd name="T28" fmla="*/ 267 w 315"/>
                  <a:gd name="T29" fmla="*/ 306 h 374"/>
                  <a:gd name="T30" fmla="*/ 228 w 315"/>
                  <a:gd name="T31" fmla="*/ 312 h 374"/>
                  <a:gd name="T32" fmla="*/ 188 w 315"/>
                  <a:gd name="T33" fmla="*/ 342 h 374"/>
                  <a:gd name="T34" fmla="*/ 144 w 315"/>
                  <a:gd name="T35" fmla="*/ 374 h 374"/>
                  <a:gd name="T36" fmla="*/ 112 w 315"/>
                  <a:gd name="T37" fmla="*/ 347 h 374"/>
                  <a:gd name="T38" fmla="*/ 91 w 315"/>
                  <a:gd name="T39" fmla="*/ 328 h 374"/>
                  <a:gd name="T40" fmla="*/ 66 w 315"/>
                  <a:gd name="T41" fmla="*/ 302 h 374"/>
                  <a:gd name="T42" fmla="*/ 51 w 315"/>
                  <a:gd name="T43" fmla="*/ 270 h 374"/>
                  <a:gd name="T44" fmla="*/ 52 w 315"/>
                  <a:gd name="T45" fmla="*/ 233 h 374"/>
                  <a:gd name="T46" fmla="*/ 67 w 315"/>
                  <a:gd name="T47" fmla="*/ 182 h 374"/>
                  <a:gd name="T48" fmla="*/ 40 w 315"/>
                  <a:gd name="T49" fmla="*/ 171 h 374"/>
                  <a:gd name="T50" fmla="*/ 3 w 315"/>
                  <a:gd name="T51" fmla="*/ 107 h 374"/>
                  <a:gd name="T52" fmla="*/ 0 w 315"/>
                  <a:gd name="T53" fmla="*/ 64 h 374"/>
                  <a:gd name="T54" fmla="*/ 27 w 315"/>
                  <a:gd name="T55" fmla="*/ 24 h 374"/>
                  <a:gd name="T56" fmla="*/ 46 w 315"/>
                  <a:gd name="T57" fmla="*/ 0 h 37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15"/>
                  <a:gd name="T88" fmla="*/ 0 h 374"/>
                  <a:gd name="T89" fmla="*/ 315 w 315"/>
                  <a:gd name="T90" fmla="*/ 374 h 37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15" h="374">
                    <a:moveTo>
                      <a:pt x="46" y="0"/>
                    </a:moveTo>
                    <a:lnTo>
                      <a:pt x="52" y="20"/>
                    </a:lnTo>
                    <a:lnTo>
                      <a:pt x="75" y="43"/>
                    </a:lnTo>
                    <a:lnTo>
                      <a:pt x="98" y="63"/>
                    </a:lnTo>
                    <a:lnTo>
                      <a:pt x="135" y="31"/>
                    </a:lnTo>
                    <a:lnTo>
                      <a:pt x="159" y="44"/>
                    </a:lnTo>
                    <a:lnTo>
                      <a:pt x="146" y="71"/>
                    </a:lnTo>
                    <a:lnTo>
                      <a:pt x="140" y="117"/>
                    </a:lnTo>
                    <a:lnTo>
                      <a:pt x="191" y="124"/>
                    </a:lnTo>
                    <a:lnTo>
                      <a:pt x="212" y="167"/>
                    </a:lnTo>
                    <a:lnTo>
                      <a:pt x="250" y="179"/>
                    </a:lnTo>
                    <a:lnTo>
                      <a:pt x="264" y="221"/>
                    </a:lnTo>
                    <a:lnTo>
                      <a:pt x="303" y="248"/>
                    </a:lnTo>
                    <a:lnTo>
                      <a:pt x="315" y="292"/>
                    </a:lnTo>
                    <a:lnTo>
                      <a:pt x="267" y="306"/>
                    </a:lnTo>
                    <a:lnTo>
                      <a:pt x="228" y="312"/>
                    </a:lnTo>
                    <a:lnTo>
                      <a:pt x="188" y="342"/>
                    </a:lnTo>
                    <a:lnTo>
                      <a:pt x="144" y="374"/>
                    </a:lnTo>
                    <a:lnTo>
                      <a:pt x="112" y="347"/>
                    </a:lnTo>
                    <a:lnTo>
                      <a:pt x="91" y="328"/>
                    </a:lnTo>
                    <a:lnTo>
                      <a:pt x="66" y="302"/>
                    </a:lnTo>
                    <a:lnTo>
                      <a:pt x="51" y="270"/>
                    </a:lnTo>
                    <a:lnTo>
                      <a:pt x="52" y="233"/>
                    </a:lnTo>
                    <a:lnTo>
                      <a:pt x="67" y="182"/>
                    </a:lnTo>
                    <a:lnTo>
                      <a:pt x="40" y="171"/>
                    </a:lnTo>
                    <a:lnTo>
                      <a:pt x="3" y="107"/>
                    </a:lnTo>
                    <a:lnTo>
                      <a:pt x="0" y="64"/>
                    </a:lnTo>
                    <a:lnTo>
                      <a:pt x="27" y="24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DEA178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5" name="Freeform 661"/>
              <p:cNvSpPr>
                <a:spLocks/>
              </p:cNvSpPr>
              <p:nvPr/>
            </p:nvSpPr>
            <p:spPr bwMode="auto">
              <a:xfrm>
                <a:off x="1538288" y="4681538"/>
                <a:ext cx="265112" cy="288925"/>
              </a:xfrm>
              <a:custGeom>
                <a:avLst/>
                <a:gdLst>
                  <a:gd name="T0" fmla="*/ 0 w 352"/>
                  <a:gd name="T1" fmla="*/ 218 h 381"/>
                  <a:gd name="T2" fmla="*/ 35 w 352"/>
                  <a:gd name="T3" fmla="*/ 206 h 381"/>
                  <a:gd name="T4" fmla="*/ 24 w 352"/>
                  <a:gd name="T5" fmla="*/ 130 h 381"/>
                  <a:gd name="T6" fmla="*/ 31 w 352"/>
                  <a:gd name="T7" fmla="*/ 101 h 381"/>
                  <a:gd name="T8" fmla="*/ 31 w 352"/>
                  <a:gd name="T9" fmla="*/ 50 h 381"/>
                  <a:gd name="T10" fmla="*/ 22 w 352"/>
                  <a:gd name="T11" fmla="*/ 23 h 381"/>
                  <a:gd name="T12" fmla="*/ 59 w 352"/>
                  <a:gd name="T13" fmla="*/ 2 h 381"/>
                  <a:gd name="T14" fmla="*/ 69 w 352"/>
                  <a:gd name="T15" fmla="*/ 0 h 381"/>
                  <a:gd name="T16" fmla="*/ 90 w 352"/>
                  <a:gd name="T17" fmla="*/ 29 h 381"/>
                  <a:gd name="T18" fmla="*/ 122 w 352"/>
                  <a:gd name="T19" fmla="*/ 46 h 381"/>
                  <a:gd name="T20" fmla="*/ 147 w 352"/>
                  <a:gd name="T21" fmla="*/ 33 h 381"/>
                  <a:gd name="T22" fmla="*/ 178 w 352"/>
                  <a:gd name="T23" fmla="*/ 67 h 381"/>
                  <a:gd name="T24" fmla="*/ 211 w 352"/>
                  <a:gd name="T25" fmla="*/ 146 h 381"/>
                  <a:gd name="T26" fmla="*/ 246 w 352"/>
                  <a:gd name="T27" fmla="*/ 115 h 381"/>
                  <a:gd name="T28" fmla="*/ 292 w 352"/>
                  <a:gd name="T29" fmla="*/ 149 h 381"/>
                  <a:gd name="T30" fmla="*/ 334 w 352"/>
                  <a:gd name="T31" fmla="*/ 159 h 381"/>
                  <a:gd name="T32" fmla="*/ 346 w 352"/>
                  <a:gd name="T33" fmla="*/ 190 h 381"/>
                  <a:gd name="T34" fmla="*/ 345 w 352"/>
                  <a:gd name="T35" fmla="*/ 229 h 381"/>
                  <a:gd name="T36" fmla="*/ 345 w 352"/>
                  <a:gd name="T37" fmla="*/ 261 h 381"/>
                  <a:gd name="T38" fmla="*/ 352 w 352"/>
                  <a:gd name="T39" fmla="*/ 295 h 381"/>
                  <a:gd name="T40" fmla="*/ 319 w 352"/>
                  <a:gd name="T41" fmla="*/ 358 h 381"/>
                  <a:gd name="T42" fmla="*/ 297 w 352"/>
                  <a:gd name="T43" fmla="*/ 381 h 381"/>
                  <a:gd name="T44" fmla="*/ 219 w 352"/>
                  <a:gd name="T45" fmla="*/ 358 h 381"/>
                  <a:gd name="T46" fmla="*/ 156 w 352"/>
                  <a:gd name="T47" fmla="*/ 338 h 381"/>
                  <a:gd name="T48" fmla="*/ 129 w 352"/>
                  <a:gd name="T49" fmla="*/ 323 h 381"/>
                  <a:gd name="T50" fmla="*/ 112 w 352"/>
                  <a:gd name="T51" fmla="*/ 282 h 381"/>
                  <a:gd name="T52" fmla="*/ 85 w 352"/>
                  <a:gd name="T53" fmla="*/ 300 h 381"/>
                  <a:gd name="T54" fmla="*/ 57 w 352"/>
                  <a:gd name="T55" fmla="*/ 268 h 381"/>
                  <a:gd name="T56" fmla="*/ 24 w 352"/>
                  <a:gd name="T57" fmla="*/ 252 h 381"/>
                  <a:gd name="T58" fmla="*/ 0 w 352"/>
                  <a:gd name="T59" fmla="*/ 218 h 38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52"/>
                  <a:gd name="T91" fmla="*/ 0 h 381"/>
                  <a:gd name="T92" fmla="*/ 352 w 352"/>
                  <a:gd name="T93" fmla="*/ 381 h 38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52" h="381">
                    <a:moveTo>
                      <a:pt x="0" y="218"/>
                    </a:moveTo>
                    <a:lnTo>
                      <a:pt x="35" y="206"/>
                    </a:lnTo>
                    <a:lnTo>
                      <a:pt x="24" y="130"/>
                    </a:lnTo>
                    <a:lnTo>
                      <a:pt x="31" y="101"/>
                    </a:lnTo>
                    <a:lnTo>
                      <a:pt x="31" y="50"/>
                    </a:lnTo>
                    <a:lnTo>
                      <a:pt x="22" y="23"/>
                    </a:lnTo>
                    <a:lnTo>
                      <a:pt x="59" y="2"/>
                    </a:lnTo>
                    <a:lnTo>
                      <a:pt x="69" y="0"/>
                    </a:lnTo>
                    <a:lnTo>
                      <a:pt x="90" y="29"/>
                    </a:lnTo>
                    <a:lnTo>
                      <a:pt x="122" y="46"/>
                    </a:lnTo>
                    <a:lnTo>
                      <a:pt x="147" y="33"/>
                    </a:lnTo>
                    <a:lnTo>
                      <a:pt x="178" y="67"/>
                    </a:lnTo>
                    <a:lnTo>
                      <a:pt x="211" y="146"/>
                    </a:lnTo>
                    <a:lnTo>
                      <a:pt x="246" y="115"/>
                    </a:lnTo>
                    <a:lnTo>
                      <a:pt x="292" y="149"/>
                    </a:lnTo>
                    <a:lnTo>
                      <a:pt x="334" y="159"/>
                    </a:lnTo>
                    <a:lnTo>
                      <a:pt x="346" y="190"/>
                    </a:lnTo>
                    <a:lnTo>
                      <a:pt x="345" y="229"/>
                    </a:lnTo>
                    <a:lnTo>
                      <a:pt x="345" y="261"/>
                    </a:lnTo>
                    <a:lnTo>
                      <a:pt x="352" y="295"/>
                    </a:lnTo>
                    <a:lnTo>
                      <a:pt x="319" y="358"/>
                    </a:lnTo>
                    <a:lnTo>
                      <a:pt x="297" y="381"/>
                    </a:lnTo>
                    <a:lnTo>
                      <a:pt x="219" y="358"/>
                    </a:lnTo>
                    <a:lnTo>
                      <a:pt x="156" y="338"/>
                    </a:lnTo>
                    <a:lnTo>
                      <a:pt x="129" y="323"/>
                    </a:lnTo>
                    <a:lnTo>
                      <a:pt x="112" y="282"/>
                    </a:lnTo>
                    <a:lnTo>
                      <a:pt x="85" y="300"/>
                    </a:lnTo>
                    <a:lnTo>
                      <a:pt x="57" y="268"/>
                    </a:lnTo>
                    <a:lnTo>
                      <a:pt x="24" y="252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F0DEC5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6" name="Freeform 662"/>
              <p:cNvSpPr>
                <a:spLocks/>
              </p:cNvSpPr>
              <p:nvPr/>
            </p:nvSpPr>
            <p:spPr bwMode="auto">
              <a:xfrm>
                <a:off x="1392238" y="4465638"/>
                <a:ext cx="268287" cy="217487"/>
              </a:xfrm>
              <a:custGeom>
                <a:avLst/>
                <a:gdLst>
                  <a:gd name="T0" fmla="*/ 0 w 358"/>
                  <a:gd name="T1" fmla="*/ 145 h 291"/>
                  <a:gd name="T2" fmla="*/ 45 w 358"/>
                  <a:gd name="T3" fmla="*/ 84 h 291"/>
                  <a:gd name="T4" fmla="*/ 44 w 358"/>
                  <a:gd name="T5" fmla="*/ 46 h 291"/>
                  <a:gd name="T6" fmla="*/ 72 w 358"/>
                  <a:gd name="T7" fmla="*/ 48 h 291"/>
                  <a:gd name="T8" fmla="*/ 91 w 358"/>
                  <a:gd name="T9" fmla="*/ 19 h 291"/>
                  <a:gd name="T10" fmla="*/ 132 w 358"/>
                  <a:gd name="T11" fmla="*/ 25 h 291"/>
                  <a:gd name="T12" fmla="*/ 178 w 358"/>
                  <a:gd name="T13" fmla="*/ 0 h 291"/>
                  <a:gd name="T14" fmla="*/ 246 w 358"/>
                  <a:gd name="T15" fmla="*/ 4 h 291"/>
                  <a:gd name="T16" fmla="*/ 261 w 358"/>
                  <a:gd name="T17" fmla="*/ 36 h 291"/>
                  <a:gd name="T18" fmla="*/ 286 w 358"/>
                  <a:gd name="T19" fmla="*/ 62 h 291"/>
                  <a:gd name="T20" fmla="*/ 307 w 358"/>
                  <a:gd name="T21" fmla="*/ 81 h 291"/>
                  <a:gd name="T22" fmla="*/ 339 w 358"/>
                  <a:gd name="T23" fmla="*/ 108 h 291"/>
                  <a:gd name="T24" fmla="*/ 358 w 358"/>
                  <a:gd name="T25" fmla="*/ 170 h 291"/>
                  <a:gd name="T26" fmla="*/ 335 w 358"/>
                  <a:gd name="T27" fmla="*/ 222 h 291"/>
                  <a:gd name="T28" fmla="*/ 298 w 358"/>
                  <a:gd name="T29" fmla="*/ 236 h 291"/>
                  <a:gd name="T30" fmla="*/ 304 w 358"/>
                  <a:gd name="T31" fmla="*/ 278 h 291"/>
                  <a:gd name="T32" fmla="*/ 278 w 358"/>
                  <a:gd name="T33" fmla="*/ 255 h 291"/>
                  <a:gd name="T34" fmla="*/ 265 w 358"/>
                  <a:gd name="T35" fmla="*/ 289 h 291"/>
                  <a:gd name="T36" fmla="*/ 255 w 358"/>
                  <a:gd name="T37" fmla="*/ 291 h 291"/>
                  <a:gd name="T38" fmla="*/ 210 w 358"/>
                  <a:gd name="T39" fmla="*/ 267 h 291"/>
                  <a:gd name="T40" fmla="*/ 154 w 358"/>
                  <a:gd name="T41" fmla="*/ 286 h 291"/>
                  <a:gd name="T42" fmla="*/ 122 w 358"/>
                  <a:gd name="T43" fmla="*/ 259 h 291"/>
                  <a:gd name="T44" fmla="*/ 100 w 358"/>
                  <a:gd name="T45" fmla="*/ 240 h 291"/>
                  <a:gd name="T46" fmla="*/ 63 w 358"/>
                  <a:gd name="T47" fmla="*/ 243 h 291"/>
                  <a:gd name="T48" fmla="*/ 52 w 358"/>
                  <a:gd name="T49" fmla="*/ 184 h 291"/>
                  <a:gd name="T50" fmla="*/ 14 w 358"/>
                  <a:gd name="T51" fmla="*/ 188 h 291"/>
                  <a:gd name="T52" fmla="*/ 0 w 358"/>
                  <a:gd name="T53" fmla="*/ 145 h 29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58"/>
                  <a:gd name="T82" fmla="*/ 0 h 291"/>
                  <a:gd name="T83" fmla="*/ 358 w 358"/>
                  <a:gd name="T84" fmla="*/ 291 h 29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58" h="291">
                    <a:moveTo>
                      <a:pt x="0" y="145"/>
                    </a:moveTo>
                    <a:lnTo>
                      <a:pt x="45" y="84"/>
                    </a:lnTo>
                    <a:lnTo>
                      <a:pt x="44" y="46"/>
                    </a:lnTo>
                    <a:lnTo>
                      <a:pt x="72" y="48"/>
                    </a:lnTo>
                    <a:lnTo>
                      <a:pt x="91" y="19"/>
                    </a:lnTo>
                    <a:lnTo>
                      <a:pt x="132" y="25"/>
                    </a:lnTo>
                    <a:lnTo>
                      <a:pt x="178" y="0"/>
                    </a:lnTo>
                    <a:lnTo>
                      <a:pt x="246" y="4"/>
                    </a:lnTo>
                    <a:lnTo>
                      <a:pt x="261" y="36"/>
                    </a:lnTo>
                    <a:lnTo>
                      <a:pt x="286" y="62"/>
                    </a:lnTo>
                    <a:lnTo>
                      <a:pt x="307" y="81"/>
                    </a:lnTo>
                    <a:lnTo>
                      <a:pt x="339" y="108"/>
                    </a:lnTo>
                    <a:lnTo>
                      <a:pt x="358" y="170"/>
                    </a:lnTo>
                    <a:lnTo>
                      <a:pt x="335" y="222"/>
                    </a:lnTo>
                    <a:lnTo>
                      <a:pt x="298" y="236"/>
                    </a:lnTo>
                    <a:lnTo>
                      <a:pt x="304" y="278"/>
                    </a:lnTo>
                    <a:lnTo>
                      <a:pt x="278" y="255"/>
                    </a:lnTo>
                    <a:lnTo>
                      <a:pt x="265" y="289"/>
                    </a:lnTo>
                    <a:lnTo>
                      <a:pt x="255" y="291"/>
                    </a:lnTo>
                    <a:lnTo>
                      <a:pt x="210" y="267"/>
                    </a:lnTo>
                    <a:lnTo>
                      <a:pt x="154" y="286"/>
                    </a:lnTo>
                    <a:lnTo>
                      <a:pt x="122" y="259"/>
                    </a:lnTo>
                    <a:lnTo>
                      <a:pt x="100" y="240"/>
                    </a:lnTo>
                    <a:lnTo>
                      <a:pt x="63" y="243"/>
                    </a:lnTo>
                    <a:lnTo>
                      <a:pt x="52" y="184"/>
                    </a:lnTo>
                    <a:lnTo>
                      <a:pt x="14" y="188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DEA178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" name="Freeform 663"/>
              <p:cNvSpPr>
                <a:spLocks/>
              </p:cNvSpPr>
              <p:nvPr/>
            </p:nvSpPr>
            <p:spPr bwMode="auto">
              <a:xfrm>
                <a:off x="1449388" y="4302125"/>
                <a:ext cx="69850" cy="71438"/>
              </a:xfrm>
              <a:custGeom>
                <a:avLst/>
                <a:gdLst>
                  <a:gd name="T0" fmla="*/ 47 w 47"/>
                  <a:gd name="T1" fmla="*/ 12 h 50"/>
                  <a:gd name="T2" fmla="*/ 46 w 47"/>
                  <a:gd name="T3" fmla="*/ 42 h 50"/>
                  <a:gd name="T4" fmla="*/ 16 w 47"/>
                  <a:gd name="T5" fmla="*/ 50 h 50"/>
                  <a:gd name="T6" fmla="*/ 0 w 47"/>
                  <a:gd name="T7" fmla="*/ 27 h 50"/>
                  <a:gd name="T8" fmla="*/ 15 w 47"/>
                  <a:gd name="T9" fmla="*/ 6 h 50"/>
                  <a:gd name="T10" fmla="*/ 36 w 47"/>
                  <a:gd name="T11" fmla="*/ 0 h 50"/>
                  <a:gd name="T12" fmla="*/ 47 w 47"/>
                  <a:gd name="T13" fmla="*/ 12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"/>
                  <a:gd name="T22" fmla="*/ 0 h 50"/>
                  <a:gd name="T23" fmla="*/ 47 w 47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" h="50">
                    <a:moveTo>
                      <a:pt x="47" y="12"/>
                    </a:moveTo>
                    <a:lnTo>
                      <a:pt x="46" y="42"/>
                    </a:lnTo>
                    <a:lnTo>
                      <a:pt x="16" y="50"/>
                    </a:lnTo>
                    <a:lnTo>
                      <a:pt x="0" y="27"/>
                    </a:lnTo>
                    <a:lnTo>
                      <a:pt x="15" y="6"/>
                    </a:lnTo>
                    <a:lnTo>
                      <a:pt x="36" y="0"/>
                    </a:lnTo>
                    <a:lnTo>
                      <a:pt x="47" y="12"/>
                    </a:lnTo>
                    <a:close/>
                  </a:path>
                </a:pathLst>
              </a:custGeom>
              <a:solidFill>
                <a:srgbClr val="7C9939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" name="Freeform 664"/>
              <p:cNvSpPr>
                <a:spLocks/>
              </p:cNvSpPr>
              <p:nvPr/>
            </p:nvSpPr>
            <p:spPr bwMode="auto">
              <a:xfrm>
                <a:off x="1241425" y="3754437"/>
                <a:ext cx="374650" cy="260350"/>
              </a:xfrm>
              <a:custGeom>
                <a:avLst/>
                <a:gdLst>
                  <a:gd name="T0" fmla="*/ 0 w 501"/>
                  <a:gd name="T1" fmla="*/ 252 h 347"/>
                  <a:gd name="T2" fmla="*/ 18 w 501"/>
                  <a:gd name="T3" fmla="*/ 202 h 347"/>
                  <a:gd name="T4" fmla="*/ 14 w 501"/>
                  <a:gd name="T5" fmla="*/ 166 h 347"/>
                  <a:gd name="T6" fmla="*/ 40 w 501"/>
                  <a:gd name="T7" fmla="*/ 143 h 347"/>
                  <a:gd name="T8" fmla="*/ 60 w 501"/>
                  <a:gd name="T9" fmla="*/ 103 h 347"/>
                  <a:gd name="T10" fmla="*/ 45 w 501"/>
                  <a:gd name="T11" fmla="*/ 74 h 347"/>
                  <a:gd name="T12" fmla="*/ 40 w 501"/>
                  <a:gd name="T13" fmla="*/ 45 h 347"/>
                  <a:gd name="T14" fmla="*/ 70 w 501"/>
                  <a:gd name="T15" fmla="*/ 36 h 347"/>
                  <a:gd name="T16" fmla="*/ 93 w 501"/>
                  <a:gd name="T17" fmla="*/ 17 h 347"/>
                  <a:gd name="T18" fmla="*/ 100 w 501"/>
                  <a:gd name="T19" fmla="*/ 29 h 347"/>
                  <a:gd name="T20" fmla="*/ 125 w 501"/>
                  <a:gd name="T21" fmla="*/ 2 h 347"/>
                  <a:gd name="T22" fmla="*/ 171 w 501"/>
                  <a:gd name="T23" fmla="*/ 25 h 347"/>
                  <a:gd name="T24" fmla="*/ 216 w 501"/>
                  <a:gd name="T25" fmla="*/ 3 h 347"/>
                  <a:gd name="T26" fmla="*/ 234 w 501"/>
                  <a:gd name="T27" fmla="*/ 28 h 347"/>
                  <a:gd name="T28" fmla="*/ 288 w 501"/>
                  <a:gd name="T29" fmla="*/ 0 h 347"/>
                  <a:gd name="T30" fmla="*/ 308 w 501"/>
                  <a:gd name="T31" fmla="*/ 19 h 347"/>
                  <a:gd name="T32" fmla="*/ 305 w 501"/>
                  <a:gd name="T33" fmla="*/ 58 h 347"/>
                  <a:gd name="T34" fmla="*/ 314 w 501"/>
                  <a:gd name="T35" fmla="*/ 89 h 347"/>
                  <a:gd name="T36" fmla="*/ 356 w 501"/>
                  <a:gd name="T37" fmla="*/ 69 h 347"/>
                  <a:gd name="T38" fmla="*/ 374 w 501"/>
                  <a:gd name="T39" fmla="*/ 96 h 347"/>
                  <a:gd name="T40" fmla="*/ 406 w 501"/>
                  <a:gd name="T41" fmla="*/ 110 h 347"/>
                  <a:gd name="T42" fmla="*/ 394 w 501"/>
                  <a:gd name="T43" fmla="*/ 143 h 347"/>
                  <a:gd name="T44" fmla="*/ 451 w 501"/>
                  <a:gd name="T45" fmla="*/ 212 h 347"/>
                  <a:gd name="T46" fmla="*/ 458 w 501"/>
                  <a:gd name="T47" fmla="*/ 262 h 347"/>
                  <a:gd name="T48" fmla="*/ 493 w 501"/>
                  <a:gd name="T49" fmla="*/ 282 h 347"/>
                  <a:gd name="T50" fmla="*/ 501 w 501"/>
                  <a:gd name="T51" fmla="*/ 314 h 347"/>
                  <a:gd name="T52" fmla="*/ 488 w 501"/>
                  <a:gd name="T53" fmla="*/ 347 h 347"/>
                  <a:gd name="T54" fmla="*/ 451 w 501"/>
                  <a:gd name="T55" fmla="*/ 340 h 347"/>
                  <a:gd name="T56" fmla="*/ 411 w 501"/>
                  <a:gd name="T57" fmla="*/ 311 h 347"/>
                  <a:gd name="T58" fmla="*/ 383 w 501"/>
                  <a:gd name="T59" fmla="*/ 323 h 347"/>
                  <a:gd name="T60" fmla="*/ 343 w 501"/>
                  <a:gd name="T61" fmla="*/ 321 h 347"/>
                  <a:gd name="T62" fmla="*/ 313 w 501"/>
                  <a:gd name="T63" fmla="*/ 266 h 347"/>
                  <a:gd name="T64" fmla="*/ 268 w 501"/>
                  <a:gd name="T65" fmla="*/ 261 h 347"/>
                  <a:gd name="T66" fmla="*/ 228 w 501"/>
                  <a:gd name="T67" fmla="*/ 302 h 347"/>
                  <a:gd name="T68" fmla="*/ 193 w 501"/>
                  <a:gd name="T69" fmla="*/ 311 h 347"/>
                  <a:gd name="T70" fmla="*/ 164 w 501"/>
                  <a:gd name="T71" fmla="*/ 289 h 347"/>
                  <a:gd name="T72" fmla="*/ 132 w 501"/>
                  <a:gd name="T73" fmla="*/ 289 h 347"/>
                  <a:gd name="T74" fmla="*/ 102 w 501"/>
                  <a:gd name="T75" fmla="*/ 294 h 347"/>
                  <a:gd name="T76" fmla="*/ 12 w 501"/>
                  <a:gd name="T77" fmla="*/ 256 h 347"/>
                  <a:gd name="T78" fmla="*/ 0 w 501"/>
                  <a:gd name="T79" fmla="*/ 252 h 34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01"/>
                  <a:gd name="T121" fmla="*/ 0 h 347"/>
                  <a:gd name="T122" fmla="*/ 501 w 501"/>
                  <a:gd name="T123" fmla="*/ 347 h 34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01" h="347">
                    <a:moveTo>
                      <a:pt x="0" y="252"/>
                    </a:moveTo>
                    <a:lnTo>
                      <a:pt x="18" y="202"/>
                    </a:lnTo>
                    <a:lnTo>
                      <a:pt x="14" y="166"/>
                    </a:lnTo>
                    <a:lnTo>
                      <a:pt x="40" y="143"/>
                    </a:lnTo>
                    <a:lnTo>
                      <a:pt x="60" y="103"/>
                    </a:lnTo>
                    <a:lnTo>
                      <a:pt x="45" y="74"/>
                    </a:lnTo>
                    <a:lnTo>
                      <a:pt x="40" y="45"/>
                    </a:lnTo>
                    <a:lnTo>
                      <a:pt x="70" y="36"/>
                    </a:lnTo>
                    <a:lnTo>
                      <a:pt x="93" y="17"/>
                    </a:lnTo>
                    <a:lnTo>
                      <a:pt x="100" y="29"/>
                    </a:lnTo>
                    <a:lnTo>
                      <a:pt x="125" y="2"/>
                    </a:lnTo>
                    <a:lnTo>
                      <a:pt x="171" y="25"/>
                    </a:lnTo>
                    <a:lnTo>
                      <a:pt x="216" y="3"/>
                    </a:lnTo>
                    <a:lnTo>
                      <a:pt x="234" y="28"/>
                    </a:lnTo>
                    <a:lnTo>
                      <a:pt x="288" y="0"/>
                    </a:lnTo>
                    <a:lnTo>
                      <a:pt x="308" y="19"/>
                    </a:lnTo>
                    <a:lnTo>
                      <a:pt x="305" y="58"/>
                    </a:lnTo>
                    <a:lnTo>
                      <a:pt x="314" y="89"/>
                    </a:lnTo>
                    <a:lnTo>
                      <a:pt x="356" y="69"/>
                    </a:lnTo>
                    <a:lnTo>
                      <a:pt x="374" y="96"/>
                    </a:lnTo>
                    <a:lnTo>
                      <a:pt x="406" y="110"/>
                    </a:lnTo>
                    <a:lnTo>
                      <a:pt x="394" y="143"/>
                    </a:lnTo>
                    <a:lnTo>
                      <a:pt x="451" y="212"/>
                    </a:lnTo>
                    <a:lnTo>
                      <a:pt x="458" y="262"/>
                    </a:lnTo>
                    <a:lnTo>
                      <a:pt x="493" y="282"/>
                    </a:lnTo>
                    <a:lnTo>
                      <a:pt x="501" y="314"/>
                    </a:lnTo>
                    <a:lnTo>
                      <a:pt x="488" y="347"/>
                    </a:lnTo>
                    <a:lnTo>
                      <a:pt x="451" y="340"/>
                    </a:lnTo>
                    <a:lnTo>
                      <a:pt x="411" y="311"/>
                    </a:lnTo>
                    <a:lnTo>
                      <a:pt x="383" y="323"/>
                    </a:lnTo>
                    <a:lnTo>
                      <a:pt x="343" y="321"/>
                    </a:lnTo>
                    <a:lnTo>
                      <a:pt x="313" y="266"/>
                    </a:lnTo>
                    <a:lnTo>
                      <a:pt x="268" y="261"/>
                    </a:lnTo>
                    <a:lnTo>
                      <a:pt x="228" y="302"/>
                    </a:lnTo>
                    <a:lnTo>
                      <a:pt x="193" y="311"/>
                    </a:lnTo>
                    <a:lnTo>
                      <a:pt x="164" y="289"/>
                    </a:lnTo>
                    <a:lnTo>
                      <a:pt x="132" y="289"/>
                    </a:lnTo>
                    <a:lnTo>
                      <a:pt x="102" y="294"/>
                    </a:lnTo>
                    <a:lnTo>
                      <a:pt x="12" y="256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DEA178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9" name="Freeform 665"/>
              <p:cNvSpPr>
                <a:spLocks/>
              </p:cNvSpPr>
              <p:nvPr/>
            </p:nvSpPr>
            <p:spPr bwMode="auto">
              <a:xfrm>
                <a:off x="1058863" y="3622674"/>
                <a:ext cx="252412" cy="444500"/>
              </a:xfrm>
              <a:custGeom>
                <a:avLst/>
                <a:gdLst>
                  <a:gd name="T0" fmla="*/ 278 w 334"/>
                  <a:gd name="T1" fmla="*/ 0 h 596"/>
                  <a:gd name="T2" fmla="*/ 292 w 334"/>
                  <a:gd name="T3" fmla="*/ 29 h 596"/>
                  <a:gd name="T4" fmla="*/ 291 w 334"/>
                  <a:gd name="T5" fmla="*/ 63 h 596"/>
                  <a:gd name="T6" fmla="*/ 317 w 334"/>
                  <a:gd name="T7" fmla="*/ 100 h 596"/>
                  <a:gd name="T8" fmla="*/ 306 w 334"/>
                  <a:gd name="T9" fmla="*/ 133 h 596"/>
                  <a:gd name="T10" fmla="*/ 334 w 334"/>
                  <a:gd name="T11" fmla="*/ 192 h 596"/>
                  <a:gd name="T12" fmla="*/ 311 w 334"/>
                  <a:gd name="T13" fmla="*/ 211 h 596"/>
                  <a:gd name="T14" fmla="*/ 281 w 334"/>
                  <a:gd name="T15" fmla="*/ 220 h 596"/>
                  <a:gd name="T16" fmla="*/ 286 w 334"/>
                  <a:gd name="T17" fmla="*/ 249 h 596"/>
                  <a:gd name="T18" fmla="*/ 301 w 334"/>
                  <a:gd name="T19" fmla="*/ 278 h 596"/>
                  <a:gd name="T20" fmla="*/ 281 w 334"/>
                  <a:gd name="T21" fmla="*/ 318 h 596"/>
                  <a:gd name="T22" fmla="*/ 255 w 334"/>
                  <a:gd name="T23" fmla="*/ 341 h 596"/>
                  <a:gd name="T24" fmla="*/ 259 w 334"/>
                  <a:gd name="T25" fmla="*/ 377 h 596"/>
                  <a:gd name="T26" fmla="*/ 241 w 334"/>
                  <a:gd name="T27" fmla="*/ 427 h 596"/>
                  <a:gd name="T28" fmla="*/ 220 w 334"/>
                  <a:gd name="T29" fmla="*/ 464 h 596"/>
                  <a:gd name="T30" fmla="*/ 197 w 334"/>
                  <a:gd name="T31" fmla="*/ 486 h 596"/>
                  <a:gd name="T32" fmla="*/ 196 w 334"/>
                  <a:gd name="T33" fmla="*/ 546 h 596"/>
                  <a:gd name="T34" fmla="*/ 175 w 334"/>
                  <a:gd name="T35" fmla="*/ 565 h 596"/>
                  <a:gd name="T36" fmla="*/ 155 w 334"/>
                  <a:gd name="T37" fmla="*/ 596 h 596"/>
                  <a:gd name="T38" fmla="*/ 107 w 334"/>
                  <a:gd name="T39" fmla="*/ 579 h 596"/>
                  <a:gd name="T40" fmla="*/ 111 w 334"/>
                  <a:gd name="T41" fmla="*/ 522 h 596"/>
                  <a:gd name="T42" fmla="*/ 65 w 334"/>
                  <a:gd name="T43" fmla="*/ 484 h 596"/>
                  <a:gd name="T44" fmla="*/ 34 w 334"/>
                  <a:gd name="T45" fmla="*/ 474 h 596"/>
                  <a:gd name="T46" fmla="*/ 53 w 334"/>
                  <a:gd name="T47" fmla="*/ 430 h 596"/>
                  <a:gd name="T48" fmla="*/ 34 w 334"/>
                  <a:gd name="T49" fmla="*/ 409 h 596"/>
                  <a:gd name="T50" fmla="*/ 22 w 334"/>
                  <a:gd name="T51" fmla="*/ 371 h 596"/>
                  <a:gd name="T52" fmla="*/ 0 w 334"/>
                  <a:gd name="T53" fmla="*/ 341 h 596"/>
                  <a:gd name="T54" fmla="*/ 24 w 334"/>
                  <a:gd name="T55" fmla="*/ 322 h 596"/>
                  <a:gd name="T56" fmla="*/ 48 w 334"/>
                  <a:gd name="T57" fmla="*/ 285 h 596"/>
                  <a:gd name="T58" fmla="*/ 59 w 334"/>
                  <a:gd name="T59" fmla="*/ 249 h 596"/>
                  <a:gd name="T60" fmla="*/ 83 w 334"/>
                  <a:gd name="T61" fmla="*/ 211 h 596"/>
                  <a:gd name="T62" fmla="*/ 107 w 334"/>
                  <a:gd name="T63" fmla="*/ 188 h 596"/>
                  <a:gd name="T64" fmla="*/ 110 w 334"/>
                  <a:gd name="T65" fmla="*/ 152 h 596"/>
                  <a:gd name="T66" fmla="*/ 132 w 334"/>
                  <a:gd name="T67" fmla="*/ 121 h 596"/>
                  <a:gd name="T68" fmla="*/ 159 w 334"/>
                  <a:gd name="T69" fmla="*/ 128 h 596"/>
                  <a:gd name="T70" fmla="*/ 183 w 334"/>
                  <a:gd name="T71" fmla="*/ 76 h 596"/>
                  <a:gd name="T72" fmla="*/ 208 w 334"/>
                  <a:gd name="T73" fmla="*/ 57 h 596"/>
                  <a:gd name="T74" fmla="*/ 235 w 334"/>
                  <a:gd name="T75" fmla="*/ 11 h 596"/>
                  <a:gd name="T76" fmla="*/ 278 w 334"/>
                  <a:gd name="T77" fmla="*/ 0 h 59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34"/>
                  <a:gd name="T118" fmla="*/ 0 h 596"/>
                  <a:gd name="T119" fmla="*/ 334 w 334"/>
                  <a:gd name="T120" fmla="*/ 596 h 59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34" h="596">
                    <a:moveTo>
                      <a:pt x="278" y="0"/>
                    </a:moveTo>
                    <a:lnTo>
                      <a:pt x="292" y="29"/>
                    </a:lnTo>
                    <a:lnTo>
                      <a:pt x="291" y="63"/>
                    </a:lnTo>
                    <a:lnTo>
                      <a:pt x="317" y="100"/>
                    </a:lnTo>
                    <a:lnTo>
                      <a:pt x="306" y="133"/>
                    </a:lnTo>
                    <a:lnTo>
                      <a:pt x="334" y="192"/>
                    </a:lnTo>
                    <a:lnTo>
                      <a:pt x="311" y="211"/>
                    </a:lnTo>
                    <a:lnTo>
                      <a:pt x="281" y="220"/>
                    </a:lnTo>
                    <a:lnTo>
                      <a:pt x="286" y="249"/>
                    </a:lnTo>
                    <a:lnTo>
                      <a:pt x="301" y="278"/>
                    </a:lnTo>
                    <a:lnTo>
                      <a:pt x="281" y="318"/>
                    </a:lnTo>
                    <a:lnTo>
                      <a:pt x="255" y="341"/>
                    </a:lnTo>
                    <a:lnTo>
                      <a:pt x="259" y="377"/>
                    </a:lnTo>
                    <a:lnTo>
                      <a:pt x="241" y="427"/>
                    </a:lnTo>
                    <a:lnTo>
                      <a:pt x="220" y="464"/>
                    </a:lnTo>
                    <a:lnTo>
                      <a:pt x="197" y="486"/>
                    </a:lnTo>
                    <a:lnTo>
                      <a:pt x="196" y="546"/>
                    </a:lnTo>
                    <a:lnTo>
                      <a:pt x="175" y="565"/>
                    </a:lnTo>
                    <a:lnTo>
                      <a:pt x="155" y="596"/>
                    </a:lnTo>
                    <a:lnTo>
                      <a:pt x="107" y="579"/>
                    </a:lnTo>
                    <a:lnTo>
                      <a:pt x="111" y="522"/>
                    </a:lnTo>
                    <a:lnTo>
                      <a:pt x="65" y="484"/>
                    </a:lnTo>
                    <a:lnTo>
                      <a:pt x="34" y="474"/>
                    </a:lnTo>
                    <a:lnTo>
                      <a:pt x="53" y="430"/>
                    </a:lnTo>
                    <a:lnTo>
                      <a:pt x="34" y="409"/>
                    </a:lnTo>
                    <a:lnTo>
                      <a:pt x="22" y="371"/>
                    </a:lnTo>
                    <a:lnTo>
                      <a:pt x="0" y="341"/>
                    </a:lnTo>
                    <a:lnTo>
                      <a:pt x="24" y="322"/>
                    </a:lnTo>
                    <a:lnTo>
                      <a:pt x="48" y="285"/>
                    </a:lnTo>
                    <a:lnTo>
                      <a:pt x="59" y="249"/>
                    </a:lnTo>
                    <a:lnTo>
                      <a:pt x="83" y="211"/>
                    </a:lnTo>
                    <a:lnTo>
                      <a:pt x="107" y="188"/>
                    </a:lnTo>
                    <a:lnTo>
                      <a:pt x="110" y="152"/>
                    </a:lnTo>
                    <a:lnTo>
                      <a:pt x="132" y="121"/>
                    </a:lnTo>
                    <a:lnTo>
                      <a:pt x="159" y="128"/>
                    </a:lnTo>
                    <a:lnTo>
                      <a:pt x="183" y="76"/>
                    </a:lnTo>
                    <a:lnTo>
                      <a:pt x="208" y="57"/>
                    </a:lnTo>
                    <a:lnTo>
                      <a:pt x="235" y="11"/>
                    </a:lnTo>
                    <a:lnTo>
                      <a:pt x="278" y="0"/>
                    </a:lnTo>
                    <a:close/>
                  </a:path>
                </a:pathLst>
              </a:custGeom>
              <a:solidFill>
                <a:srgbClr val="C76C3C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0" name="Freeform 666"/>
              <p:cNvSpPr>
                <a:spLocks/>
              </p:cNvSpPr>
              <p:nvPr/>
            </p:nvSpPr>
            <p:spPr bwMode="auto">
              <a:xfrm>
                <a:off x="1055688" y="4057650"/>
                <a:ext cx="309562" cy="273050"/>
              </a:xfrm>
              <a:custGeom>
                <a:avLst/>
                <a:gdLst>
                  <a:gd name="T0" fmla="*/ 113 w 412"/>
                  <a:gd name="T1" fmla="*/ 0 h 362"/>
                  <a:gd name="T2" fmla="*/ 161 w 412"/>
                  <a:gd name="T3" fmla="*/ 17 h 362"/>
                  <a:gd name="T4" fmla="*/ 193 w 412"/>
                  <a:gd name="T5" fmla="*/ 47 h 362"/>
                  <a:gd name="T6" fmla="*/ 221 w 412"/>
                  <a:gd name="T7" fmla="*/ 82 h 362"/>
                  <a:gd name="T8" fmla="*/ 236 w 412"/>
                  <a:gd name="T9" fmla="*/ 111 h 362"/>
                  <a:gd name="T10" fmla="*/ 279 w 412"/>
                  <a:gd name="T11" fmla="*/ 127 h 362"/>
                  <a:gd name="T12" fmla="*/ 313 w 412"/>
                  <a:gd name="T13" fmla="*/ 119 h 362"/>
                  <a:gd name="T14" fmla="*/ 351 w 412"/>
                  <a:gd name="T15" fmla="*/ 130 h 362"/>
                  <a:gd name="T16" fmla="*/ 375 w 412"/>
                  <a:gd name="T17" fmla="*/ 149 h 362"/>
                  <a:gd name="T18" fmla="*/ 412 w 412"/>
                  <a:gd name="T19" fmla="*/ 190 h 362"/>
                  <a:gd name="T20" fmla="*/ 408 w 412"/>
                  <a:gd name="T21" fmla="*/ 226 h 362"/>
                  <a:gd name="T22" fmla="*/ 377 w 412"/>
                  <a:gd name="T23" fmla="*/ 257 h 362"/>
                  <a:gd name="T24" fmla="*/ 359 w 412"/>
                  <a:gd name="T25" fmla="*/ 295 h 362"/>
                  <a:gd name="T26" fmla="*/ 320 w 412"/>
                  <a:gd name="T27" fmla="*/ 307 h 362"/>
                  <a:gd name="T28" fmla="*/ 279 w 412"/>
                  <a:gd name="T29" fmla="*/ 323 h 362"/>
                  <a:gd name="T30" fmla="*/ 249 w 412"/>
                  <a:gd name="T31" fmla="*/ 306 h 362"/>
                  <a:gd name="T32" fmla="*/ 220 w 412"/>
                  <a:gd name="T33" fmla="*/ 312 h 362"/>
                  <a:gd name="T34" fmla="*/ 186 w 412"/>
                  <a:gd name="T35" fmla="*/ 279 h 362"/>
                  <a:gd name="T36" fmla="*/ 165 w 412"/>
                  <a:gd name="T37" fmla="*/ 306 h 362"/>
                  <a:gd name="T38" fmla="*/ 131 w 412"/>
                  <a:gd name="T39" fmla="*/ 324 h 362"/>
                  <a:gd name="T40" fmla="*/ 104 w 412"/>
                  <a:gd name="T41" fmla="*/ 325 h 362"/>
                  <a:gd name="T42" fmla="*/ 75 w 412"/>
                  <a:gd name="T43" fmla="*/ 345 h 362"/>
                  <a:gd name="T44" fmla="*/ 23 w 412"/>
                  <a:gd name="T45" fmla="*/ 362 h 362"/>
                  <a:gd name="T46" fmla="*/ 28 w 412"/>
                  <a:gd name="T47" fmla="*/ 313 h 362"/>
                  <a:gd name="T48" fmla="*/ 19 w 412"/>
                  <a:gd name="T49" fmla="*/ 265 h 362"/>
                  <a:gd name="T50" fmla="*/ 0 w 412"/>
                  <a:gd name="T51" fmla="*/ 243 h 362"/>
                  <a:gd name="T52" fmla="*/ 33 w 412"/>
                  <a:gd name="T53" fmla="*/ 232 h 362"/>
                  <a:gd name="T54" fmla="*/ 15 w 412"/>
                  <a:gd name="T55" fmla="*/ 197 h 362"/>
                  <a:gd name="T56" fmla="*/ 15 w 412"/>
                  <a:gd name="T57" fmla="*/ 162 h 362"/>
                  <a:gd name="T58" fmla="*/ 30 w 412"/>
                  <a:gd name="T59" fmla="*/ 124 h 362"/>
                  <a:gd name="T60" fmla="*/ 34 w 412"/>
                  <a:gd name="T61" fmla="*/ 74 h 362"/>
                  <a:gd name="T62" fmla="*/ 73 w 412"/>
                  <a:gd name="T63" fmla="*/ 54 h 362"/>
                  <a:gd name="T64" fmla="*/ 87 w 412"/>
                  <a:gd name="T65" fmla="*/ 25 h 362"/>
                  <a:gd name="T66" fmla="*/ 113 w 412"/>
                  <a:gd name="T67" fmla="*/ 0 h 3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12"/>
                  <a:gd name="T103" fmla="*/ 0 h 362"/>
                  <a:gd name="T104" fmla="*/ 412 w 412"/>
                  <a:gd name="T105" fmla="*/ 362 h 3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12" h="362">
                    <a:moveTo>
                      <a:pt x="113" y="0"/>
                    </a:moveTo>
                    <a:lnTo>
                      <a:pt x="161" y="17"/>
                    </a:lnTo>
                    <a:lnTo>
                      <a:pt x="193" y="47"/>
                    </a:lnTo>
                    <a:lnTo>
                      <a:pt x="221" y="82"/>
                    </a:lnTo>
                    <a:lnTo>
                      <a:pt x="236" y="111"/>
                    </a:lnTo>
                    <a:lnTo>
                      <a:pt x="279" y="127"/>
                    </a:lnTo>
                    <a:lnTo>
                      <a:pt x="313" y="119"/>
                    </a:lnTo>
                    <a:lnTo>
                      <a:pt x="351" y="130"/>
                    </a:lnTo>
                    <a:lnTo>
                      <a:pt x="375" y="149"/>
                    </a:lnTo>
                    <a:lnTo>
                      <a:pt x="412" y="190"/>
                    </a:lnTo>
                    <a:lnTo>
                      <a:pt x="408" y="226"/>
                    </a:lnTo>
                    <a:lnTo>
                      <a:pt x="377" y="257"/>
                    </a:lnTo>
                    <a:lnTo>
                      <a:pt x="359" y="295"/>
                    </a:lnTo>
                    <a:lnTo>
                      <a:pt x="320" y="307"/>
                    </a:lnTo>
                    <a:lnTo>
                      <a:pt x="279" y="323"/>
                    </a:lnTo>
                    <a:lnTo>
                      <a:pt x="249" y="306"/>
                    </a:lnTo>
                    <a:lnTo>
                      <a:pt x="220" y="312"/>
                    </a:lnTo>
                    <a:lnTo>
                      <a:pt x="186" y="279"/>
                    </a:lnTo>
                    <a:lnTo>
                      <a:pt x="165" y="306"/>
                    </a:lnTo>
                    <a:lnTo>
                      <a:pt x="131" y="324"/>
                    </a:lnTo>
                    <a:lnTo>
                      <a:pt x="104" y="325"/>
                    </a:lnTo>
                    <a:lnTo>
                      <a:pt x="75" y="345"/>
                    </a:lnTo>
                    <a:lnTo>
                      <a:pt x="23" y="362"/>
                    </a:lnTo>
                    <a:lnTo>
                      <a:pt x="28" y="313"/>
                    </a:lnTo>
                    <a:lnTo>
                      <a:pt x="19" y="265"/>
                    </a:lnTo>
                    <a:lnTo>
                      <a:pt x="0" y="243"/>
                    </a:lnTo>
                    <a:lnTo>
                      <a:pt x="33" y="232"/>
                    </a:lnTo>
                    <a:lnTo>
                      <a:pt x="15" y="197"/>
                    </a:lnTo>
                    <a:lnTo>
                      <a:pt x="15" y="162"/>
                    </a:lnTo>
                    <a:lnTo>
                      <a:pt x="30" y="124"/>
                    </a:lnTo>
                    <a:lnTo>
                      <a:pt x="34" y="74"/>
                    </a:lnTo>
                    <a:lnTo>
                      <a:pt x="73" y="54"/>
                    </a:lnTo>
                    <a:lnTo>
                      <a:pt x="87" y="25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DEA178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1" name="Freeform 667"/>
              <p:cNvSpPr>
                <a:spLocks/>
              </p:cNvSpPr>
              <p:nvPr/>
            </p:nvSpPr>
            <p:spPr bwMode="auto">
              <a:xfrm>
                <a:off x="1176338" y="3943350"/>
                <a:ext cx="492125" cy="311150"/>
              </a:xfrm>
              <a:custGeom>
                <a:avLst/>
                <a:gdLst>
                  <a:gd name="T0" fmla="*/ 0 w 655"/>
                  <a:gd name="T1" fmla="*/ 169 h 412"/>
                  <a:gd name="T2" fmla="*/ 20 w 655"/>
                  <a:gd name="T3" fmla="*/ 138 h 412"/>
                  <a:gd name="T4" fmla="*/ 41 w 655"/>
                  <a:gd name="T5" fmla="*/ 119 h 412"/>
                  <a:gd name="T6" fmla="*/ 42 w 655"/>
                  <a:gd name="T7" fmla="*/ 59 h 412"/>
                  <a:gd name="T8" fmla="*/ 65 w 655"/>
                  <a:gd name="T9" fmla="*/ 37 h 412"/>
                  <a:gd name="T10" fmla="*/ 86 w 655"/>
                  <a:gd name="T11" fmla="*/ 0 h 412"/>
                  <a:gd name="T12" fmla="*/ 98 w 655"/>
                  <a:gd name="T13" fmla="*/ 4 h 412"/>
                  <a:gd name="T14" fmla="*/ 188 w 655"/>
                  <a:gd name="T15" fmla="*/ 42 h 412"/>
                  <a:gd name="T16" fmla="*/ 218 w 655"/>
                  <a:gd name="T17" fmla="*/ 37 h 412"/>
                  <a:gd name="T18" fmla="*/ 250 w 655"/>
                  <a:gd name="T19" fmla="*/ 37 h 412"/>
                  <a:gd name="T20" fmla="*/ 279 w 655"/>
                  <a:gd name="T21" fmla="*/ 59 h 412"/>
                  <a:gd name="T22" fmla="*/ 314 w 655"/>
                  <a:gd name="T23" fmla="*/ 50 h 412"/>
                  <a:gd name="T24" fmla="*/ 354 w 655"/>
                  <a:gd name="T25" fmla="*/ 9 h 412"/>
                  <a:gd name="T26" fmla="*/ 399 w 655"/>
                  <a:gd name="T27" fmla="*/ 14 h 412"/>
                  <a:gd name="T28" fmla="*/ 429 w 655"/>
                  <a:gd name="T29" fmla="*/ 69 h 412"/>
                  <a:gd name="T30" fmla="*/ 469 w 655"/>
                  <a:gd name="T31" fmla="*/ 71 h 412"/>
                  <a:gd name="T32" fmla="*/ 497 w 655"/>
                  <a:gd name="T33" fmla="*/ 59 h 412"/>
                  <a:gd name="T34" fmla="*/ 537 w 655"/>
                  <a:gd name="T35" fmla="*/ 88 h 412"/>
                  <a:gd name="T36" fmla="*/ 574 w 655"/>
                  <a:gd name="T37" fmla="*/ 95 h 412"/>
                  <a:gd name="T38" fmla="*/ 622 w 655"/>
                  <a:gd name="T39" fmla="*/ 88 h 412"/>
                  <a:gd name="T40" fmla="*/ 655 w 655"/>
                  <a:gd name="T41" fmla="*/ 165 h 412"/>
                  <a:gd name="T42" fmla="*/ 607 w 655"/>
                  <a:gd name="T43" fmla="*/ 184 h 412"/>
                  <a:gd name="T44" fmla="*/ 615 w 655"/>
                  <a:gd name="T45" fmla="*/ 215 h 412"/>
                  <a:gd name="T46" fmla="*/ 586 w 655"/>
                  <a:gd name="T47" fmla="*/ 212 h 412"/>
                  <a:gd name="T48" fmla="*/ 577 w 655"/>
                  <a:gd name="T49" fmla="*/ 248 h 412"/>
                  <a:gd name="T50" fmla="*/ 579 w 655"/>
                  <a:gd name="T51" fmla="*/ 281 h 412"/>
                  <a:gd name="T52" fmla="*/ 568 w 655"/>
                  <a:gd name="T53" fmla="*/ 320 h 412"/>
                  <a:gd name="T54" fmla="*/ 587 w 655"/>
                  <a:gd name="T55" fmla="*/ 349 h 412"/>
                  <a:gd name="T56" fmla="*/ 547 w 655"/>
                  <a:gd name="T57" fmla="*/ 375 h 412"/>
                  <a:gd name="T58" fmla="*/ 532 w 655"/>
                  <a:gd name="T59" fmla="*/ 412 h 412"/>
                  <a:gd name="T60" fmla="*/ 510 w 655"/>
                  <a:gd name="T61" fmla="*/ 356 h 412"/>
                  <a:gd name="T62" fmla="*/ 480 w 655"/>
                  <a:gd name="T63" fmla="*/ 364 h 412"/>
                  <a:gd name="T64" fmla="*/ 455 w 655"/>
                  <a:gd name="T65" fmla="*/ 355 h 412"/>
                  <a:gd name="T66" fmla="*/ 423 w 655"/>
                  <a:gd name="T67" fmla="*/ 360 h 412"/>
                  <a:gd name="T68" fmla="*/ 377 w 655"/>
                  <a:gd name="T69" fmla="*/ 347 h 412"/>
                  <a:gd name="T70" fmla="*/ 342 w 655"/>
                  <a:gd name="T71" fmla="*/ 328 h 412"/>
                  <a:gd name="T72" fmla="*/ 319 w 655"/>
                  <a:gd name="T73" fmla="*/ 304 h 412"/>
                  <a:gd name="T74" fmla="*/ 289 w 655"/>
                  <a:gd name="T75" fmla="*/ 324 h 412"/>
                  <a:gd name="T76" fmla="*/ 251 w 655"/>
                  <a:gd name="T77" fmla="*/ 342 h 412"/>
                  <a:gd name="T78" fmla="*/ 214 w 655"/>
                  <a:gd name="T79" fmla="*/ 301 h 412"/>
                  <a:gd name="T80" fmla="*/ 190 w 655"/>
                  <a:gd name="T81" fmla="*/ 282 h 412"/>
                  <a:gd name="T82" fmla="*/ 152 w 655"/>
                  <a:gd name="T83" fmla="*/ 271 h 412"/>
                  <a:gd name="T84" fmla="*/ 118 w 655"/>
                  <a:gd name="T85" fmla="*/ 279 h 412"/>
                  <a:gd name="T86" fmla="*/ 75 w 655"/>
                  <a:gd name="T87" fmla="*/ 263 h 412"/>
                  <a:gd name="T88" fmla="*/ 60 w 655"/>
                  <a:gd name="T89" fmla="*/ 234 h 412"/>
                  <a:gd name="T90" fmla="*/ 32 w 655"/>
                  <a:gd name="T91" fmla="*/ 199 h 412"/>
                  <a:gd name="T92" fmla="*/ 0 w 655"/>
                  <a:gd name="T93" fmla="*/ 169 h 41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55"/>
                  <a:gd name="T142" fmla="*/ 0 h 412"/>
                  <a:gd name="T143" fmla="*/ 655 w 655"/>
                  <a:gd name="T144" fmla="*/ 412 h 41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55" h="412">
                    <a:moveTo>
                      <a:pt x="0" y="169"/>
                    </a:moveTo>
                    <a:lnTo>
                      <a:pt x="20" y="138"/>
                    </a:lnTo>
                    <a:lnTo>
                      <a:pt x="41" y="119"/>
                    </a:lnTo>
                    <a:lnTo>
                      <a:pt x="42" y="59"/>
                    </a:lnTo>
                    <a:lnTo>
                      <a:pt x="65" y="37"/>
                    </a:lnTo>
                    <a:lnTo>
                      <a:pt x="86" y="0"/>
                    </a:lnTo>
                    <a:lnTo>
                      <a:pt x="98" y="4"/>
                    </a:lnTo>
                    <a:lnTo>
                      <a:pt x="188" y="42"/>
                    </a:lnTo>
                    <a:lnTo>
                      <a:pt x="218" y="37"/>
                    </a:lnTo>
                    <a:lnTo>
                      <a:pt x="250" y="37"/>
                    </a:lnTo>
                    <a:lnTo>
                      <a:pt x="279" y="59"/>
                    </a:lnTo>
                    <a:lnTo>
                      <a:pt x="314" y="50"/>
                    </a:lnTo>
                    <a:lnTo>
                      <a:pt x="354" y="9"/>
                    </a:lnTo>
                    <a:lnTo>
                      <a:pt x="399" y="14"/>
                    </a:lnTo>
                    <a:lnTo>
                      <a:pt x="429" y="69"/>
                    </a:lnTo>
                    <a:lnTo>
                      <a:pt x="469" y="71"/>
                    </a:lnTo>
                    <a:lnTo>
                      <a:pt x="497" y="59"/>
                    </a:lnTo>
                    <a:lnTo>
                      <a:pt x="537" y="88"/>
                    </a:lnTo>
                    <a:lnTo>
                      <a:pt x="574" y="95"/>
                    </a:lnTo>
                    <a:lnTo>
                      <a:pt x="622" y="88"/>
                    </a:lnTo>
                    <a:lnTo>
                      <a:pt x="655" y="165"/>
                    </a:lnTo>
                    <a:lnTo>
                      <a:pt x="607" y="184"/>
                    </a:lnTo>
                    <a:lnTo>
                      <a:pt x="615" y="215"/>
                    </a:lnTo>
                    <a:lnTo>
                      <a:pt x="586" y="212"/>
                    </a:lnTo>
                    <a:lnTo>
                      <a:pt x="577" y="248"/>
                    </a:lnTo>
                    <a:lnTo>
                      <a:pt x="579" y="281"/>
                    </a:lnTo>
                    <a:lnTo>
                      <a:pt x="568" y="320"/>
                    </a:lnTo>
                    <a:lnTo>
                      <a:pt x="587" y="349"/>
                    </a:lnTo>
                    <a:lnTo>
                      <a:pt x="547" y="375"/>
                    </a:lnTo>
                    <a:lnTo>
                      <a:pt x="532" y="412"/>
                    </a:lnTo>
                    <a:lnTo>
                      <a:pt x="510" y="356"/>
                    </a:lnTo>
                    <a:lnTo>
                      <a:pt x="480" y="364"/>
                    </a:lnTo>
                    <a:lnTo>
                      <a:pt x="455" y="355"/>
                    </a:lnTo>
                    <a:lnTo>
                      <a:pt x="423" y="360"/>
                    </a:lnTo>
                    <a:lnTo>
                      <a:pt x="377" y="347"/>
                    </a:lnTo>
                    <a:lnTo>
                      <a:pt x="342" y="328"/>
                    </a:lnTo>
                    <a:lnTo>
                      <a:pt x="319" y="304"/>
                    </a:lnTo>
                    <a:lnTo>
                      <a:pt x="289" y="324"/>
                    </a:lnTo>
                    <a:lnTo>
                      <a:pt x="251" y="342"/>
                    </a:lnTo>
                    <a:lnTo>
                      <a:pt x="214" y="301"/>
                    </a:lnTo>
                    <a:lnTo>
                      <a:pt x="190" y="282"/>
                    </a:lnTo>
                    <a:lnTo>
                      <a:pt x="152" y="271"/>
                    </a:lnTo>
                    <a:lnTo>
                      <a:pt x="118" y="279"/>
                    </a:lnTo>
                    <a:lnTo>
                      <a:pt x="75" y="263"/>
                    </a:lnTo>
                    <a:lnTo>
                      <a:pt x="60" y="234"/>
                    </a:lnTo>
                    <a:lnTo>
                      <a:pt x="32" y="199"/>
                    </a:lnTo>
                    <a:lnTo>
                      <a:pt x="0" y="169"/>
                    </a:lnTo>
                    <a:close/>
                  </a:path>
                </a:pathLst>
              </a:custGeom>
              <a:solidFill>
                <a:srgbClr val="DEA178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2" name="Freeform 668"/>
              <p:cNvSpPr>
                <a:spLocks/>
              </p:cNvSpPr>
              <p:nvPr/>
            </p:nvSpPr>
            <p:spPr bwMode="auto">
              <a:xfrm>
                <a:off x="549275" y="3589337"/>
                <a:ext cx="173038" cy="193675"/>
              </a:xfrm>
              <a:custGeom>
                <a:avLst/>
                <a:gdLst>
                  <a:gd name="T0" fmla="*/ 172 w 229"/>
                  <a:gd name="T1" fmla="*/ 258 h 258"/>
                  <a:gd name="T2" fmla="*/ 148 w 229"/>
                  <a:gd name="T3" fmla="*/ 226 h 258"/>
                  <a:gd name="T4" fmla="*/ 107 w 229"/>
                  <a:gd name="T5" fmla="*/ 188 h 258"/>
                  <a:gd name="T6" fmla="*/ 65 w 229"/>
                  <a:gd name="T7" fmla="*/ 130 h 258"/>
                  <a:gd name="T8" fmla="*/ 0 w 229"/>
                  <a:gd name="T9" fmla="*/ 32 h 258"/>
                  <a:gd name="T10" fmla="*/ 31 w 229"/>
                  <a:gd name="T11" fmla="*/ 37 h 258"/>
                  <a:gd name="T12" fmla="*/ 63 w 229"/>
                  <a:gd name="T13" fmla="*/ 50 h 258"/>
                  <a:gd name="T14" fmla="*/ 38 w 229"/>
                  <a:gd name="T15" fmla="*/ 21 h 258"/>
                  <a:gd name="T16" fmla="*/ 65 w 229"/>
                  <a:gd name="T17" fmla="*/ 0 h 258"/>
                  <a:gd name="T18" fmla="*/ 93 w 229"/>
                  <a:gd name="T19" fmla="*/ 9 h 258"/>
                  <a:gd name="T20" fmla="*/ 135 w 229"/>
                  <a:gd name="T21" fmla="*/ 28 h 258"/>
                  <a:gd name="T22" fmla="*/ 165 w 229"/>
                  <a:gd name="T23" fmla="*/ 31 h 258"/>
                  <a:gd name="T24" fmla="*/ 107 w 229"/>
                  <a:gd name="T25" fmla="*/ 36 h 258"/>
                  <a:gd name="T26" fmla="*/ 126 w 229"/>
                  <a:gd name="T27" fmla="*/ 70 h 258"/>
                  <a:gd name="T28" fmla="*/ 171 w 229"/>
                  <a:gd name="T29" fmla="*/ 50 h 258"/>
                  <a:gd name="T30" fmla="*/ 197 w 229"/>
                  <a:gd name="T31" fmla="*/ 91 h 258"/>
                  <a:gd name="T32" fmla="*/ 204 w 229"/>
                  <a:gd name="T33" fmla="*/ 130 h 258"/>
                  <a:gd name="T34" fmla="*/ 229 w 229"/>
                  <a:gd name="T35" fmla="*/ 156 h 258"/>
                  <a:gd name="T36" fmla="*/ 226 w 229"/>
                  <a:gd name="T37" fmla="*/ 185 h 258"/>
                  <a:gd name="T38" fmla="*/ 178 w 229"/>
                  <a:gd name="T39" fmla="*/ 223 h 258"/>
                  <a:gd name="T40" fmla="*/ 172 w 229"/>
                  <a:gd name="T41" fmla="*/ 258 h 2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29"/>
                  <a:gd name="T64" fmla="*/ 0 h 258"/>
                  <a:gd name="T65" fmla="*/ 229 w 229"/>
                  <a:gd name="T66" fmla="*/ 258 h 2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29" h="258">
                    <a:moveTo>
                      <a:pt x="172" y="258"/>
                    </a:moveTo>
                    <a:lnTo>
                      <a:pt x="148" y="226"/>
                    </a:lnTo>
                    <a:lnTo>
                      <a:pt x="107" y="188"/>
                    </a:lnTo>
                    <a:lnTo>
                      <a:pt x="65" y="130"/>
                    </a:lnTo>
                    <a:lnTo>
                      <a:pt x="0" y="32"/>
                    </a:lnTo>
                    <a:lnTo>
                      <a:pt x="31" y="37"/>
                    </a:lnTo>
                    <a:lnTo>
                      <a:pt x="63" y="50"/>
                    </a:lnTo>
                    <a:lnTo>
                      <a:pt x="38" y="21"/>
                    </a:lnTo>
                    <a:lnTo>
                      <a:pt x="65" y="0"/>
                    </a:lnTo>
                    <a:lnTo>
                      <a:pt x="93" y="9"/>
                    </a:lnTo>
                    <a:lnTo>
                      <a:pt x="135" y="28"/>
                    </a:lnTo>
                    <a:lnTo>
                      <a:pt x="165" y="31"/>
                    </a:lnTo>
                    <a:lnTo>
                      <a:pt x="107" y="36"/>
                    </a:lnTo>
                    <a:lnTo>
                      <a:pt x="126" y="70"/>
                    </a:lnTo>
                    <a:lnTo>
                      <a:pt x="171" y="50"/>
                    </a:lnTo>
                    <a:lnTo>
                      <a:pt x="197" y="91"/>
                    </a:lnTo>
                    <a:lnTo>
                      <a:pt x="204" y="130"/>
                    </a:lnTo>
                    <a:lnTo>
                      <a:pt x="229" y="156"/>
                    </a:lnTo>
                    <a:lnTo>
                      <a:pt x="226" y="185"/>
                    </a:lnTo>
                    <a:lnTo>
                      <a:pt x="178" y="223"/>
                    </a:lnTo>
                    <a:lnTo>
                      <a:pt x="172" y="258"/>
                    </a:lnTo>
                    <a:close/>
                  </a:path>
                </a:pathLst>
              </a:custGeom>
              <a:solidFill>
                <a:srgbClr val="F0DEC5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3" name="Freeform 669"/>
              <p:cNvSpPr>
                <a:spLocks/>
              </p:cNvSpPr>
              <p:nvPr/>
            </p:nvSpPr>
            <p:spPr bwMode="auto">
              <a:xfrm>
                <a:off x="1265238" y="3484562"/>
                <a:ext cx="506412" cy="427037"/>
              </a:xfrm>
              <a:custGeom>
                <a:avLst/>
                <a:gdLst>
                  <a:gd name="T0" fmla="*/ 0 w 672"/>
                  <a:gd name="T1" fmla="*/ 186 h 573"/>
                  <a:gd name="T2" fmla="*/ 39 w 672"/>
                  <a:gd name="T3" fmla="*/ 166 h 573"/>
                  <a:gd name="T4" fmla="*/ 67 w 672"/>
                  <a:gd name="T5" fmla="*/ 170 h 573"/>
                  <a:gd name="T6" fmla="*/ 92 w 672"/>
                  <a:gd name="T7" fmla="*/ 121 h 573"/>
                  <a:gd name="T8" fmla="*/ 121 w 672"/>
                  <a:gd name="T9" fmla="*/ 134 h 573"/>
                  <a:gd name="T10" fmla="*/ 159 w 672"/>
                  <a:gd name="T11" fmla="*/ 161 h 573"/>
                  <a:gd name="T12" fmla="*/ 206 w 672"/>
                  <a:gd name="T13" fmla="*/ 173 h 573"/>
                  <a:gd name="T14" fmla="*/ 219 w 672"/>
                  <a:gd name="T15" fmla="*/ 210 h 573"/>
                  <a:gd name="T16" fmla="*/ 220 w 672"/>
                  <a:gd name="T17" fmla="*/ 244 h 573"/>
                  <a:gd name="T18" fmla="*/ 264 w 672"/>
                  <a:gd name="T19" fmla="*/ 239 h 573"/>
                  <a:gd name="T20" fmla="*/ 259 w 672"/>
                  <a:gd name="T21" fmla="*/ 207 h 573"/>
                  <a:gd name="T22" fmla="*/ 249 w 672"/>
                  <a:gd name="T23" fmla="*/ 170 h 573"/>
                  <a:gd name="T24" fmla="*/ 212 w 672"/>
                  <a:gd name="T25" fmla="*/ 139 h 573"/>
                  <a:gd name="T26" fmla="*/ 203 w 672"/>
                  <a:gd name="T27" fmla="*/ 91 h 573"/>
                  <a:gd name="T28" fmla="*/ 202 w 672"/>
                  <a:gd name="T29" fmla="*/ 51 h 573"/>
                  <a:gd name="T30" fmla="*/ 237 w 672"/>
                  <a:gd name="T31" fmla="*/ 44 h 573"/>
                  <a:gd name="T32" fmla="*/ 192 w 672"/>
                  <a:gd name="T33" fmla="*/ 39 h 573"/>
                  <a:gd name="T34" fmla="*/ 167 w 672"/>
                  <a:gd name="T35" fmla="*/ 12 h 573"/>
                  <a:gd name="T36" fmla="*/ 216 w 672"/>
                  <a:gd name="T37" fmla="*/ 4 h 573"/>
                  <a:gd name="T38" fmla="*/ 327 w 672"/>
                  <a:gd name="T39" fmla="*/ 0 h 573"/>
                  <a:gd name="T40" fmla="*/ 347 w 672"/>
                  <a:gd name="T41" fmla="*/ 47 h 573"/>
                  <a:gd name="T42" fmla="*/ 466 w 672"/>
                  <a:gd name="T43" fmla="*/ 261 h 573"/>
                  <a:gd name="T44" fmla="*/ 531 w 672"/>
                  <a:gd name="T45" fmla="*/ 248 h 573"/>
                  <a:gd name="T46" fmla="*/ 567 w 672"/>
                  <a:gd name="T47" fmla="*/ 256 h 573"/>
                  <a:gd name="T48" fmla="*/ 557 w 672"/>
                  <a:gd name="T49" fmla="*/ 221 h 573"/>
                  <a:gd name="T50" fmla="*/ 604 w 672"/>
                  <a:gd name="T51" fmla="*/ 256 h 573"/>
                  <a:gd name="T52" fmla="*/ 640 w 672"/>
                  <a:gd name="T53" fmla="*/ 269 h 573"/>
                  <a:gd name="T54" fmla="*/ 666 w 672"/>
                  <a:gd name="T55" fmla="*/ 307 h 573"/>
                  <a:gd name="T56" fmla="*/ 672 w 672"/>
                  <a:gd name="T57" fmla="*/ 335 h 573"/>
                  <a:gd name="T58" fmla="*/ 640 w 672"/>
                  <a:gd name="T59" fmla="*/ 370 h 573"/>
                  <a:gd name="T60" fmla="*/ 603 w 672"/>
                  <a:gd name="T61" fmla="*/ 369 h 573"/>
                  <a:gd name="T62" fmla="*/ 583 w 672"/>
                  <a:gd name="T63" fmla="*/ 417 h 573"/>
                  <a:gd name="T64" fmla="*/ 528 w 672"/>
                  <a:gd name="T65" fmla="*/ 456 h 573"/>
                  <a:gd name="T66" fmla="*/ 548 w 672"/>
                  <a:gd name="T67" fmla="*/ 488 h 573"/>
                  <a:gd name="T68" fmla="*/ 535 w 672"/>
                  <a:gd name="T69" fmla="*/ 521 h 573"/>
                  <a:gd name="T70" fmla="*/ 504 w 672"/>
                  <a:gd name="T71" fmla="*/ 542 h 573"/>
                  <a:gd name="T72" fmla="*/ 477 w 672"/>
                  <a:gd name="T73" fmla="*/ 562 h 573"/>
                  <a:gd name="T74" fmla="*/ 438 w 672"/>
                  <a:gd name="T75" fmla="*/ 551 h 573"/>
                  <a:gd name="T76" fmla="*/ 414 w 672"/>
                  <a:gd name="T77" fmla="*/ 573 h 573"/>
                  <a:gd name="T78" fmla="*/ 357 w 672"/>
                  <a:gd name="T79" fmla="*/ 504 h 573"/>
                  <a:gd name="T80" fmla="*/ 369 w 672"/>
                  <a:gd name="T81" fmla="*/ 471 h 573"/>
                  <a:gd name="T82" fmla="*/ 337 w 672"/>
                  <a:gd name="T83" fmla="*/ 457 h 573"/>
                  <a:gd name="T84" fmla="*/ 319 w 672"/>
                  <a:gd name="T85" fmla="*/ 430 h 573"/>
                  <a:gd name="T86" fmla="*/ 277 w 672"/>
                  <a:gd name="T87" fmla="*/ 450 h 573"/>
                  <a:gd name="T88" fmla="*/ 268 w 672"/>
                  <a:gd name="T89" fmla="*/ 419 h 573"/>
                  <a:gd name="T90" fmla="*/ 271 w 672"/>
                  <a:gd name="T91" fmla="*/ 380 h 573"/>
                  <a:gd name="T92" fmla="*/ 251 w 672"/>
                  <a:gd name="T93" fmla="*/ 361 h 573"/>
                  <a:gd name="T94" fmla="*/ 197 w 672"/>
                  <a:gd name="T95" fmla="*/ 389 h 573"/>
                  <a:gd name="T96" fmla="*/ 179 w 672"/>
                  <a:gd name="T97" fmla="*/ 364 h 573"/>
                  <a:gd name="T98" fmla="*/ 134 w 672"/>
                  <a:gd name="T99" fmla="*/ 386 h 573"/>
                  <a:gd name="T100" fmla="*/ 88 w 672"/>
                  <a:gd name="T101" fmla="*/ 363 h 573"/>
                  <a:gd name="T102" fmla="*/ 63 w 672"/>
                  <a:gd name="T103" fmla="*/ 390 h 573"/>
                  <a:gd name="T104" fmla="*/ 56 w 672"/>
                  <a:gd name="T105" fmla="*/ 378 h 573"/>
                  <a:gd name="T106" fmla="*/ 28 w 672"/>
                  <a:gd name="T107" fmla="*/ 319 h 573"/>
                  <a:gd name="T108" fmla="*/ 39 w 672"/>
                  <a:gd name="T109" fmla="*/ 286 h 573"/>
                  <a:gd name="T110" fmla="*/ 13 w 672"/>
                  <a:gd name="T111" fmla="*/ 249 h 573"/>
                  <a:gd name="T112" fmla="*/ 14 w 672"/>
                  <a:gd name="T113" fmla="*/ 215 h 573"/>
                  <a:gd name="T114" fmla="*/ 0 w 672"/>
                  <a:gd name="T115" fmla="*/ 186 h 57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72"/>
                  <a:gd name="T175" fmla="*/ 0 h 573"/>
                  <a:gd name="T176" fmla="*/ 672 w 672"/>
                  <a:gd name="T177" fmla="*/ 573 h 57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72" h="573">
                    <a:moveTo>
                      <a:pt x="0" y="186"/>
                    </a:moveTo>
                    <a:lnTo>
                      <a:pt x="39" y="166"/>
                    </a:lnTo>
                    <a:lnTo>
                      <a:pt x="67" y="170"/>
                    </a:lnTo>
                    <a:lnTo>
                      <a:pt x="92" y="121"/>
                    </a:lnTo>
                    <a:lnTo>
                      <a:pt x="121" y="134"/>
                    </a:lnTo>
                    <a:lnTo>
                      <a:pt x="159" y="161"/>
                    </a:lnTo>
                    <a:lnTo>
                      <a:pt x="206" y="173"/>
                    </a:lnTo>
                    <a:lnTo>
                      <a:pt x="219" y="210"/>
                    </a:lnTo>
                    <a:lnTo>
                      <a:pt x="220" y="244"/>
                    </a:lnTo>
                    <a:lnTo>
                      <a:pt x="264" y="239"/>
                    </a:lnTo>
                    <a:lnTo>
                      <a:pt x="259" y="207"/>
                    </a:lnTo>
                    <a:lnTo>
                      <a:pt x="249" y="170"/>
                    </a:lnTo>
                    <a:lnTo>
                      <a:pt x="212" y="139"/>
                    </a:lnTo>
                    <a:lnTo>
                      <a:pt x="203" y="91"/>
                    </a:lnTo>
                    <a:lnTo>
                      <a:pt x="202" y="51"/>
                    </a:lnTo>
                    <a:lnTo>
                      <a:pt x="237" y="44"/>
                    </a:lnTo>
                    <a:lnTo>
                      <a:pt x="192" y="39"/>
                    </a:lnTo>
                    <a:lnTo>
                      <a:pt x="167" y="12"/>
                    </a:lnTo>
                    <a:lnTo>
                      <a:pt x="216" y="4"/>
                    </a:lnTo>
                    <a:lnTo>
                      <a:pt x="327" y="0"/>
                    </a:lnTo>
                    <a:lnTo>
                      <a:pt x="347" y="47"/>
                    </a:lnTo>
                    <a:lnTo>
                      <a:pt x="466" y="261"/>
                    </a:lnTo>
                    <a:lnTo>
                      <a:pt x="531" y="248"/>
                    </a:lnTo>
                    <a:lnTo>
                      <a:pt x="567" y="256"/>
                    </a:lnTo>
                    <a:lnTo>
                      <a:pt x="557" y="221"/>
                    </a:lnTo>
                    <a:lnTo>
                      <a:pt x="604" y="256"/>
                    </a:lnTo>
                    <a:lnTo>
                      <a:pt x="640" y="269"/>
                    </a:lnTo>
                    <a:lnTo>
                      <a:pt x="666" y="307"/>
                    </a:lnTo>
                    <a:lnTo>
                      <a:pt x="672" y="335"/>
                    </a:lnTo>
                    <a:lnTo>
                      <a:pt x="640" y="370"/>
                    </a:lnTo>
                    <a:lnTo>
                      <a:pt x="603" y="369"/>
                    </a:lnTo>
                    <a:lnTo>
                      <a:pt x="583" y="417"/>
                    </a:lnTo>
                    <a:lnTo>
                      <a:pt x="528" y="456"/>
                    </a:lnTo>
                    <a:lnTo>
                      <a:pt x="548" y="488"/>
                    </a:lnTo>
                    <a:lnTo>
                      <a:pt x="535" y="521"/>
                    </a:lnTo>
                    <a:lnTo>
                      <a:pt x="504" y="542"/>
                    </a:lnTo>
                    <a:lnTo>
                      <a:pt x="477" y="562"/>
                    </a:lnTo>
                    <a:lnTo>
                      <a:pt x="438" y="551"/>
                    </a:lnTo>
                    <a:lnTo>
                      <a:pt x="414" y="573"/>
                    </a:lnTo>
                    <a:lnTo>
                      <a:pt x="357" y="504"/>
                    </a:lnTo>
                    <a:lnTo>
                      <a:pt x="369" y="471"/>
                    </a:lnTo>
                    <a:lnTo>
                      <a:pt x="337" y="457"/>
                    </a:lnTo>
                    <a:lnTo>
                      <a:pt x="319" y="430"/>
                    </a:lnTo>
                    <a:lnTo>
                      <a:pt x="277" y="450"/>
                    </a:lnTo>
                    <a:lnTo>
                      <a:pt x="268" y="419"/>
                    </a:lnTo>
                    <a:lnTo>
                      <a:pt x="271" y="380"/>
                    </a:lnTo>
                    <a:lnTo>
                      <a:pt x="251" y="361"/>
                    </a:lnTo>
                    <a:lnTo>
                      <a:pt x="197" y="389"/>
                    </a:lnTo>
                    <a:lnTo>
                      <a:pt x="179" y="364"/>
                    </a:lnTo>
                    <a:lnTo>
                      <a:pt x="134" y="386"/>
                    </a:lnTo>
                    <a:lnTo>
                      <a:pt x="88" y="363"/>
                    </a:lnTo>
                    <a:lnTo>
                      <a:pt x="63" y="390"/>
                    </a:lnTo>
                    <a:lnTo>
                      <a:pt x="56" y="378"/>
                    </a:lnTo>
                    <a:lnTo>
                      <a:pt x="28" y="319"/>
                    </a:lnTo>
                    <a:lnTo>
                      <a:pt x="39" y="286"/>
                    </a:lnTo>
                    <a:lnTo>
                      <a:pt x="13" y="249"/>
                    </a:lnTo>
                    <a:lnTo>
                      <a:pt x="14" y="215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E5EBA2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4" name="Freeform 670"/>
              <p:cNvSpPr>
                <a:spLocks/>
              </p:cNvSpPr>
              <p:nvPr/>
            </p:nvSpPr>
            <p:spPr bwMode="auto">
              <a:xfrm>
                <a:off x="1422400" y="3587749"/>
                <a:ext cx="42863" cy="79375"/>
              </a:xfrm>
              <a:custGeom>
                <a:avLst/>
                <a:gdLst>
                  <a:gd name="T0" fmla="*/ 0 w 58"/>
                  <a:gd name="T1" fmla="*/ 34 h 105"/>
                  <a:gd name="T2" fmla="*/ 19 w 58"/>
                  <a:gd name="T3" fmla="*/ 72 h 105"/>
                  <a:gd name="T4" fmla="*/ 35 w 58"/>
                  <a:gd name="T5" fmla="*/ 31 h 105"/>
                  <a:gd name="T6" fmla="*/ 6 w 58"/>
                  <a:gd name="T7" fmla="*/ 0 h 105"/>
                  <a:gd name="T8" fmla="*/ 43 w 58"/>
                  <a:gd name="T9" fmla="*/ 31 h 105"/>
                  <a:gd name="T10" fmla="*/ 53 w 58"/>
                  <a:gd name="T11" fmla="*/ 68 h 105"/>
                  <a:gd name="T12" fmla="*/ 58 w 58"/>
                  <a:gd name="T13" fmla="*/ 100 h 105"/>
                  <a:gd name="T14" fmla="*/ 14 w 58"/>
                  <a:gd name="T15" fmla="*/ 105 h 105"/>
                  <a:gd name="T16" fmla="*/ 13 w 58"/>
                  <a:gd name="T17" fmla="*/ 71 h 105"/>
                  <a:gd name="T18" fmla="*/ 0 w 58"/>
                  <a:gd name="T19" fmla="*/ 34 h 10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8"/>
                  <a:gd name="T31" fmla="*/ 0 h 105"/>
                  <a:gd name="T32" fmla="*/ 58 w 58"/>
                  <a:gd name="T33" fmla="*/ 105 h 10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8" h="105">
                    <a:moveTo>
                      <a:pt x="0" y="34"/>
                    </a:moveTo>
                    <a:lnTo>
                      <a:pt x="19" y="72"/>
                    </a:lnTo>
                    <a:lnTo>
                      <a:pt x="35" y="31"/>
                    </a:lnTo>
                    <a:lnTo>
                      <a:pt x="6" y="0"/>
                    </a:lnTo>
                    <a:lnTo>
                      <a:pt x="43" y="31"/>
                    </a:lnTo>
                    <a:lnTo>
                      <a:pt x="53" y="68"/>
                    </a:lnTo>
                    <a:lnTo>
                      <a:pt x="58" y="100"/>
                    </a:lnTo>
                    <a:lnTo>
                      <a:pt x="14" y="105"/>
                    </a:lnTo>
                    <a:lnTo>
                      <a:pt x="13" y="71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ADBF6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3" name="Freeform 559"/>
              <p:cNvSpPr>
                <a:spLocks/>
              </p:cNvSpPr>
              <p:nvPr/>
            </p:nvSpPr>
            <p:spPr bwMode="auto">
              <a:xfrm>
                <a:off x="4900613" y="4449763"/>
                <a:ext cx="1370012" cy="1570037"/>
              </a:xfrm>
              <a:custGeom>
                <a:avLst/>
                <a:gdLst>
                  <a:gd name="T0" fmla="*/ 88 w 1818"/>
                  <a:gd name="T1" fmla="*/ 1568 h 2091"/>
                  <a:gd name="T2" fmla="*/ 106 w 1818"/>
                  <a:gd name="T3" fmla="*/ 1394 h 2091"/>
                  <a:gd name="T4" fmla="*/ 161 w 1818"/>
                  <a:gd name="T5" fmla="*/ 1265 h 2091"/>
                  <a:gd name="T6" fmla="*/ 299 w 1818"/>
                  <a:gd name="T7" fmla="*/ 1107 h 2091"/>
                  <a:gd name="T8" fmla="*/ 426 w 1818"/>
                  <a:gd name="T9" fmla="*/ 1137 h 2091"/>
                  <a:gd name="T10" fmla="*/ 487 w 1818"/>
                  <a:gd name="T11" fmla="*/ 993 h 2091"/>
                  <a:gd name="T12" fmla="*/ 557 w 1818"/>
                  <a:gd name="T13" fmla="*/ 863 h 2091"/>
                  <a:gd name="T14" fmla="*/ 588 w 1818"/>
                  <a:gd name="T15" fmla="*/ 862 h 2091"/>
                  <a:gd name="T16" fmla="*/ 657 w 1818"/>
                  <a:gd name="T17" fmla="*/ 921 h 2091"/>
                  <a:gd name="T18" fmla="*/ 729 w 1818"/>
                  <a:gd name="T19" fmla="*/ 924 h 2091"/>
                  <a:gd name="T20" fmla="*/ 724 w 1818"/>
                  <a:gd name="T21" fmla="*/ 805 h 2091"/>
                  <a:gd name="T22" fmla="*/ 762 w 1818"/>
                  <a:gd name="T23" fmla="*/ 740 h 2091"/>
                  <a:gd name="T24" fmla="*/ 666 w 1818"/>
                  <a:gd name="T25" fmla="*/ 601 h 2091"/>
                  <a:gd name="T26" fmla="*/ 677 w 1818"/>
                  <a:gd name="T27" fmla="*/ 505 h 2091"/>
                  <a:gd name="T28" fmla="*/ 751 w 1818"/>
                  <a:gd name="T29" fmla="*/ 409 h 2091"/>
                  <a:gd name="T30" fmla="*/ 789 w 1818"/>
                  <a:gd name="T31" fmla="*/ 287 h 2091"/>
                  <a:gd name="T32" fmla="*/ 749 w 1818"/>
                  <a:gd name="T33" fmla="*/ 184 h 2091"/>
                  <a:gd name="T34" fmla="*/ 767 w 1818"/>
                  <a:gd name="T35" fmla="*/ 78 h 2091"/>
                  <a:gd name="T36" fmla="*/ 830 w 1818"/>
                  <a:gd name="T37" fmla="*/ 44 h 2091"/>
                  <a:gd name="T38" fmla="*/ 879 w 1818"/>
                  <a:gd name="T39" fmla="*/ 69 h 2091"/>
                  <a:gd name="T40" fmla="*/ 994 w 1818"/>
                  <a:gd name="T41" fmla="*/ 210 h 2091"/>
                  <a:gd name="T42" fmla="*/ 1011 w 1818"/>
                  <a:gd name="T43" fmla="*/ 366 h 2091"/>
                  <a:gd name="T44" fmla="*/ 1089 w 1818"/>
                  <a:gd name="T45" fmla="*/ 513 h 2091"/>
                  <a:gd name="T46" fmla="*/ 1050 w 1818"/>
                  <a:gd name="T47" fmla="*/ 750 h 2091"/>
                  <a:gd name="T48" fmla="*/ 1162 w 1818"/>
                  <a:gd name="T49" fmla="*/ 769 h 2091"/>
                  <a:gd name="T50" fmla="*/ 1300 w 1818"/>
                  <a:gd name="T51" fmla="*/ 762 h 2091"/>
                  <a:gd name="T52" fmla="*/ 1375 w 1818"/>
                  <a:gd name="T53" fmla="*/ 672 h 2091"/>
                  <a:gd name="T54" fmla="*/ 1462 w 1818"/>
                  <a:gd name="T55" fmla="*/ 496 h 2091"/>
                  <a:gd name="T56" fmla="*/ 1613 w 1818"/>
                  <a:gd name="T57" fmla="*/ 542 h 2091"/>
                  <a:gd name="T58" fmla="*/ 1675 w 1818"/>
                  <a:gd name="T59" fmla="*/ 602 h 2091"/>
                  <a:gd name="T60" fmla="*/ 1761 w 1818"/>
                  <a:gd name="T61" fmla="*/ 631 h 2091"/>
                  <a:gd name="T62" fmla="*/ 1742 w 1818"/>
                  <a:gd name="T63" fmla="*/ 765 h 2091"/>
                  <a:gd name="T64" fmla="*/ 1739 w 1818"/>
                  <a:gd name="T65" fmla="*/ 943 h 2091"/>
                  <a:gd name="T66" fmla="*/ 1663 w 1818"/>
                  <a:gd name="T67" fmla="*/ 1025 h 2091"/>
                  <a:gd name="T68" fmla="*/ 1584 w 1818"/>
                  <a:gd name="T69" fmla="*/ 1047 h 2091"/>
                  <a:gd name="T70" fmla="*/ 1472 w 1818"/>
                  <a:gd name="T71" fmla="*/ 1123 h 2091"/>
                  <a:gd name="T72" fmla="*/ 1324 w 1818"/>
                  <a:gd name="T73" fmla="*/ 1116 h 2091"/>
                  <a:gd name="T74" fmla="*/ 1205 w 1818"/>
                  <a:gd name="T75" fmla="*/ 1133 h 2091"/>
                  <a:gd name="T76" fmla="*/ 1088 w 1818"/>
                  <a:gd name="T77" fmla="*/ 1236 h 2091"/>
                  <a:gd name="T78" fmla="*/ 1111 w 1818"/>
                  <a:gd name="T79" fmla="*/ 1327 h 2091"/>
                  <a:gd name="T80" fmla="*/ 1126 w 1818"/>
                  <a:gd name="T81" fmla="*/ 1463 h 2091"/>
                  <a:gd name="T82" fmla="*/ 1117 w 1818"/>
                  <a:gd name="T83" fmla="*/ 1633 h 2091"/>
                  <a:gd name="T84" fmla="*/ 821 w 1818"/>
                  <a:gd name="T85" fmla="*/ 2060 h 2091"/>
                  <a:gd name="T86" fmla="*/ 711 w 1818"/>
                  <a:gd name="T87" fmla="*/ 2051 h 2091"/>
                  <a:gd name="T88" fmla="*/ 599 w 1818"/>
                  <a:gd name="T89" fmla="*/ 1939 h 2091"/>
                  <a:gd name="T90" fmla="*/ 461 w 1818"/>
                  <a:gd name="T91" fmla="*/ 1845 h 2091"/>
                  <a:gd name="T92" fmla="*/ 358 w 1818"/>
                  <a:gd name="T93" fmla="*/ 1814 h 2091"/>
                  <a:gd name="T94" fmla="*/ 233 w 1818"/>
                  <a:gd name="T95" fmla="*/ 1841 h 2091"/>
                  <a:gd name="T96" fmla="*/ 92 w 1818"/>
                  <a:gd name="T97" fmla="*/ 1763 h 209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818"/>
                  <a:gd name="T148" fmla="*/ 0 h 2091"/>
                  <a:gd name="T149" fmla="*/ 1818 w 1818"/>
                  <a:gd name="T150" fmla="*/ 2091 h 209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818" h="2091">
                    <a:moveTo>
                      <a:pt x="0" y="1670"/>
                    </a:moveTo>
                    <a:lnTo>
                      <a:pt x="31" y="1625"/>
                    </a:lnTo>
                    <a:lnTo>
                      <a:pt x="72" y="1630"/>
                    </a:lnTo>
                    <a:lnTo>
                      <a:pt x="88" y="1568"/>
                    </a:lnTo>
                    <a:lnTo>
                      <a:pt x="78" y="1515"/>
                    </a:lnTo>
                    <a:lnTo>
                      <a:pt x="96" y="1476"/>
                    </a:lnTo>
                    <a:lnTo>
                      <a:pt x="88" y="1424"/>
                    </a:lnTo>
                    <a:lnTo>
                      <a:pt x="106" y="1394"/>
                    </a:lnTo>
                    <a:lnTo>
                      <a:pt x="150" y="1376"/>
                    </a:lnTo>
                    <a:lnTo>
                      <a:pt x="155" y="1340"/>
                    </a:lnTo>
                    <a:lnTo>
                      <a:pt x="175" y="1308"/>
                    </a:lnTo>
                    <a:lnTo>
                      <a:pt x="161" y="1265"/>
                    </a:lnTo>
                    <a:lnTo>
                      <a:pt x="139" y="1235"/>
                    </a:lnTo>
                    <a:lnTo>
                      <a:pt x="187" y="1116"/>
                    </a:lnTo>
                    <a:lnTo>
                      <a:pt x="259" y="1128"/>
                    </a:lnTo>
                    <a:lnTo>
                      <a:pt x="299" y="1107"/>
                    </a:lnTo>
                    <a:lnTo>
                      <a:pt x="313" y="1063"/>
                    </a:lnTo>
                    <a:lnTo>
                      <a:pt x="346" y="1086"/>
                    </a:lnTo>
                    <a:lnTo>
                      <a:pt x="398" y="1162"/>
                    </a:lnTo>
                    <a:lnTo>
                      <a:pt x="426" y="1137"/>
                    </a:lnTo>
                    <a:lnTo>
                      <a:pt x="426" y="1083"/>
                    </a:lnTo>
                    <a:lnTo>
                      <a:pt x="431" y="1053"/>
                    </a:lnTo>
                    <a:lnTo>
                      <a:pt x="468" y="1030"/>
                    </a:lnTo>
                    <a:lnTo>
                      <a:pt x="487" y="993"/>
                    </a:lnTo>
                    <a:lnTo>
                      <a:pt x="516" y="959"/>
                    </a:lnTo>
                    <a:lnTo>
                      <a:pt x="540" y="935"/>
                    </a:lnTo>
                    <a:lnTo>
                      <a:pt x="520" y="888"/>
                    </a:lnTo>
                    <a:lnTo>
                      <a:pt x="557" y="863"/>
                    </a:lnTo>
                    <a:lnTo>
                      <a:pt x="563" y="848"/>
                    </a:lnTo>
                    <a:lnTo>
                      <a:pt x="591" y="847"/>
                    </a:lnTo>
                    <a:lnTo>
                      <a:pt x="595" y="853"/>
                    </a:lnTo>
                    <a:lnTo>
                      <a:pt x="588" y="862"/>
                    </a:lnTo>
                    <a:lnTo>
                      <a:pt x="605" y="894"/>
                    </a:lnTo>
                    <a:lnTo>
                      <a:pt x="624" y="907"/>
                    </a:lnTo>
                    <a:lnTo>
                      <a:pt x="639" y="901"/>
                    </a:lnTo>
                    <a:lnTo>
                      <a:pt x="657" y="921"/>
                    </a:lnTo>
                    <a:lnTo>
                      <a:pt x="658" y="932"/>
                    </a:lnTo>
                    <a:lnTo>
                      <a:pt x="684" y="928"/>
                    </a:lnTo>
                    <a:lnTo>
                      <a:pt x="698" y="940"/>
                    </a:lnTo>
                    <a:lnTo>
                      <a:pt x="729" y="924"/>
                    </a:lnTo>
                    <a:lnTo>
                      <a:pt x="717" y="903"/>
                    </a:lnTo>
                    <a:lnTo>
                      <a:pt x="761" y="851"/>
                    </a:lnTo>
                    <a:lnTo>
                      <a:pt x="737" y="798"/>
                    </a:lnTo>
                    <a:lnTo>
                      <a:pt x="724" y="805"/>
                    </a:lnTo>
                    <a:lnTo>
                      <a:pt x="707" y="767"/>
                    </a:lnTo>
                    <a:lnTo>
                      <a:pt x="726" y="737"/>
                    </a:lnTo>
                    <a:lnTo>
                      <a:pt x="750" y="745"/>
                    </a:lnTo>
                    <a:lnTo>
                      <a:pt x="762" y="740"/>
                    </a:lnTo>
                    <a:lnTo>
                      <a:pt x="749" y="681"/>
                    </a:lnTo>
                    <a:lnTo>
                      <a:pt x="689" y="668"/>
                    </a:lnTo>
                    <a:lnTo>
                      <a:pt x="660" y="616"/>
                    </a:lnTo>
                    <a:lnTo>
                      <a:pt x="666" y="601"/>
                    </a:lnTo>
                    <a:lnTo>
                      <a:pt x="652" y="598"/>
                    </a:lnTo>
                    <a:lnTo>
                      <a:pt x="658" y="558"/>
                    </a:lnTo>
                    <a:lnTo>
                      <a:pt x="686" y="531"/>
                    </a:lnTo>
                    <a:lnTo>
                      <a:pt x="677" y="505"/>
                    </a:lnTo>
                    <a:lnTo>
                      <a:pt x="707" y="493"/>
                    </a:lnTo>
                    <a:lnTo>
                      <a:pt x="707" y="478"/>
                    </a:lnTo>
                    <a:lnTo>
                      <a:pt x="751" y="435"/>
                    </a:lnTo>
                    <a:lnTo>
                      <a:pt x="751" y="409"/>
                    </a:lnTo>
                    <a:lnTo>
                      <a:pt x="778" y="386"/>
                    </a:lnTo>
                    <a:lnTo>
                      <a:pt x="769" y="339"/>
                    </a:lnTo>
                    <a:lnTo>
                      <a:pt x="790" y="316"/>
                    </a:lnTo>
                    <a:lnTo>
                      <a:pt x="789" y="287"/>
                    </a:lnTo>
                    <a:lnTo>
                      <a:pt x="741" y="233"/>
                    </a:lnTo>
                    <a:lnTo>
                      <a:pt x="739" y="218"/>
                    </a:lnTo>
                    <a:lnTo>
                      <a:pt x="757" y="202"/>
                    </a:lnTo>
                    <a:lnTo>
                      <a:pt x="749" y="184"/>
                    </a:lnTo>
                    <a:lnTo>
                      <a:pt x="756" y="172"/>
                    </a:lnTo>
                    <a:lnTo>
                      <a:pt x="770" y="171"/>
                    </a:lnTo>
                    <a:lnTo>
                      <a:pt x="758" y="138"/>
                    </a:lnTo>
                    <a:lnTo>
                      <a:pt x="767" y="78"/>
                    </a:lnTo>
                    <a:lnTo>
                      <a:pt x="748" y="58"/>
                    </a:lnTo>
                    <a:lnTo>
                      <a:pt x="772" y="54"/>
                    </a:lnTo>
                    <a:lnTo>
                      <a:pt x="808" y="69"/>
                    </a:lnTo>
                    <a:lnTo>
                      <a:pt x="830" y="44"/>
                    </a:lnTo>
                    <a:lnTo>
                      <a:pt x="869" y="35"/>
                    </a:lnTo>
                    <a:lnTo>
                      <a:pt x="855" y="0"/>
                    </a:lnTo>
                    <a:lnTo>
                      <a:pt x="907" y="61"/>
                    </a:lnTo>
                    <a:lnTo>
                      <a:pt x="879" y="69"/>
                    </a:lnTo>
                    <a:lnTo>
                      <a:pt x="887" y="107"/>
                    </a:lnTo>
                    <a:lnTo>
                      <a:pt x="934" y="101"/>
                    </a:lnTo>
                    <a:lnTo>
                      <a:pt x="964" y="134"/>
                    </a:lnTo>
                    <a:lnTo>
                      <a:pt x="994" y="210"/>
                    </a:lnTo>
                    <a:lnTo>
                      <a:pt x="973" y="283"/>
                    </a:lnTo>
                    <a:lnTo>
                      <a:pt x="1016" y="278"/>
                    </a:lnTo>
                    <a:lnTo>
                      <a:pt x="1031" y="322"/>
                    </a:lnTo>
                    <a:lnTo>
                      <a:pt x="1011" y="366"/>
                    </a:lnTo>
                    <a:lnTo>
                      <a:pt x="1032" y="402"/>
                    </a:lnTo>
                    <a:lnTo>
                      <a:pt x="1070" y="456"/>
                    </a:lnTo>
                    <a:lnTo>
                      <a:pt x="1106" y="473"/>
                    </a:lnTo>
                    <a:lnTo>
                      <a:pt x="1089" y="513"/>
                    </a:lnTo>
                    <a:lnTo>
                      <a:pt x="1076" y="550"/>
                    </a:lnTo>
                    <a:lnTo>
                      <a:pt x="1068" y="620"/>
                    </a:lnTo>
                    <a:lnTo>
                      <a:pt x="1069" y="689"/>
                    </a:lnTo>
                    <a:lnTo>
                      <a:pt x="1050" y="750"/>
                    </a:lnTo>
                    <a:lnTo>
                      <a:pt x="1068" y="778"/>
                    </a:lnTo>
                    <a:lnTo>
                      <a:pt x="1108" y="821"/>
                    </a:lnTo>
                    <a:lnTo>
                      <a:pt x="1166" y="798"/>
                    </a:lnTo>
                    <a:lnTo>
                      <a:pt x="1162" y="769"/>
                    </a:lnTo>
                    <a:lnTo>
                      <a:pt x="1234" y="764"/>
                    </a:lnTo>
                    <a:lnTo>
                      <a:pt x="1279" y="712"/>
                    </a:lnTo>
                    <a:lnTo>
                      <a:pt x="1311" y="733"/>
                    </a:lnTo>
                    <a:lnTo>
                      <a:pt x="1300" y="762"/>
                    </a:lnTo>
                    <a:lnTo>
                      <a:pt x="1319" y="805"/>
                    </a:lnTo>
                    <a:lnTo>
                      <a:pt x="1328" y="759"/>
                    </a:lnTo>
                    <a:lnTo>
                      <a:pt x="1355" y="748"/>
                    </a:lnTo>
                    <a:lnTo>
                      <a:pt x="1375" y="672"/>
                    </a:lnTo>
                    <a:lnTo>
                      <a:pt x="1409" y="639"/>
                    </a:lnTo>
                    <a:lnTo>
                      <a:pt x="1433" y="588"/>
                    </a:lnTo>
                    <a:lnTo>
                      <a:pt x="1456" y="548"/>
                    </a:lnTo>
                    <a:lnTo>
                      <a:pt x="1462" y="496"/>
                    </a:lnTo>
                    <a:lnTo>
                      <a:pt x="1491" y="485"/>
                    </a:lnTo>
                    <a:lnTo>
                      <a:pt x="1567" y="500"/>
                    </a:lnTo>
                    <a:lnTo>
                      <a:pt x="1595" y="516"/>
                    </a:lnTo>
                    <a:lnTo>
                      <a:pt x="1613" y="542"/>
                    </a:lnTo>
                    <a:lnTo>
                      <a:pt x="1641" y="528"/>
                    </a:lnTo>
                    <a:lnTo>
                      <a:pt x="1634" y="572"/>
                    </a:lnTo>
                    <a:lnTo>
                      <a:pt x="1641" y="613"/>
                    </a:lnTo>
                    <a:lnTo>
                      <a:pt x="1675" y="602"/>
                    </a:lnTo>
                    <a:lnTo>
                      <a:pt x="1702" y="583"/>
                    </a:lnTo>
                    <a:lnTo>
                      <a:pt x="1730" y="594"/>
                    </a:lnTo>
                    <a:lnTo>
                      <a:pt x="1765" y="592"/>
                    </a:lnTo>
                    <a:lnTo>
                      <a:pt x="1761" y="631"/>
                    </a:lnTo>
                    <a:lnTo>
                      <a:pt x="1785" y="678"/>
                    </a:lnTo>
                    <a:lnTo>
                      <a:pt x="1818" y="715"/>
                    </a:lnTo>
                    <a:lnTo>
                      <a:pt x="1772" y="740"/>
                    </a:lnTo>
                    <a:lnTo>
                      <a:pt x="1742" y="765"/>
                    </a:lnTo>
                    <a:lnTo>
                      <a:pt x="1701" y="786"/>
                    </a:lnTo>
                    <a:lnTo>
                      <a:pt x="1708" y="858"/>
                    </a:lnTo>
                    <a:lnTo>
                      <a:pt x="1701" y="890"/>
                    </a:lnTo>
                    <a:lnTo>
                      <a:pt x="1739" y="943"/>
                    </a:lnTo>
                    <a:lnTo>
                      <a:pt x="1766" y="933"/>
                    </a:lnTo>
                    <a:lnTo>
                      <a:pt x="1755" y="1010"/>
                    </a:lnTo>
                    <a:lnTo>
                      <a:pt x="1712" y="1036"/>
                    </a:lnTo>
                    <a:lnTo>
                      <a:pt x="1663" y="1025"/>
                    </a:lnTo>
                    <a:lnTo>
                      <a:pt x="1636" y="1032"/>
                    </a:lnTo>
                    <a:lnTo>
                      <a:pt x="1651" y="983"/>
                    </a:lnTo>
                    <a:lnTo>
                      <a:pt x="1631" y="1008"/>
                    </a:lnTo>
                    <a:lnTo>
                      <a:pt x="1584" y="1047"/>
                    </a:lnTo>
                    <a:lnTo>
                      <a:pt x="1553" y="1101"/>
                    </a:lnTo>
                    <a:lnTo>
                      <a:pt x="1523" y="1108"/>
                    </a:lnTo>
                    <a:lnTo>
                      <a:pt x="1499" y="1144"/>
                    </a:lnTo>
                    <a:lnTo>
                      <a:pt x="1472" y="1123"/>
                    </a:lnTo>
                    <a:lnTo>
                      <a:pt x="1421" y="1134"/>
                    </a:lnTo>
                    <a:lnTo>
                      <a:pt x="1385" y="1096"/>
                    </a:lnTo>
                    <a:lnTo>
                      <a:pt x="1355" y="1122"/>
                    </a:lnTo>
                    <a:lnTo>
                      <a:pt x="1324" y="1116"/>
                    </a:lnTo>
                    <a:lnTo>
                      <a:pt x="1290" y="1095"/>
                    </a:lnTo>
                    <a:lnTo>
                      <a:pt x="1273" y="1141"/>
                    </a:lnTo>
                    <a:lnTo>
                      <a:pt x="1235" y="1139"/>
                    </a:lnTo>
                    <a:lnTo>
                      <a:pt x="1205" y="1133"/>
                    </a:lnTo>
                    <a:lnTo>
                      <a:pt x="1172" y="1155"/>
                    </a:lnTo>
                    <a:lnTo>
                      <a:pt x="1141" y="1181"/>
                    </a:lnTo>
                    <a:lnTo>
                      <a:pt x="1114" y="1195"/>
                    </a:lnTo>
                    <a:lnTo>
                      <a:pt x="1088" y="1236"/>
                    </a:lnTo>
                    <a:lnTo>
                      <a:pt x="1082" y="1264"/>
                    </a:lnTo>
                    <a:lnTo>
                      <a:pt x="1110" y="1281"/>
                    </a:lnTo>
                    <a:lnTo>
                      <a:pt x="1141" y="1308"/>
                    </a:lnTo>
                    <a:lnTo>
                      <a:pt x="1111" y="1327"/>
                    </a:lnTo>
                    <a:lnTo>
                      <a:pt x="1116" y="1362"/>
                    </a:lnTo>
                    <a:lnTo>
                      <a:pt x="1107" y="1390"/>
                    </a:lnTo>
                    <a:lnTo>
                      <a:pt x="1124" y="1425"/>
                    </a:lnTo>
                    <a:lnTo>
                      <a:pt x="1126" y="1463"/>
                    </a:lnTo>
                    <a:lnTo>
                      <a:pt x="1122" y="1498"/>
                    </a:lnTo>
                    <a:lnTo>
                      <a:pt x="1111" y="1534"/>
                    </a:lnTo>
                    <a:lnTo>
                      <a:pt x="1126" y="1578"/>
                    </a:lnTo>
                    <a:lnTo>
                      <a:pt x="1117" y="1633"/>
                    </a:lnTo>
                    <a:lnTo>
                      <a:pt x="1122" y="1724"/>
                    </a:lnTo>
                    <a:lnTo>
                      <a:pt x="979" y="1869"/>
                    </a:lnTo>
                    <a:lnTo>
                      <a:pt x="841" y="2029"/>
                    </a:lnTo>
                    <a:lnTo>
                      <a:pt x="821" y="2060"/>
                    </a:lnTo>
                    <a:lnTo>
                      <a:pt x="778" y="2076"/>
                    </a:lnTo>
                    <a:lnTo>
                      <a:pt x="752" y="2091"/>
                    </a:lnTo>
                    <a:lnTo>
                      <a:pt x="748" y="2049"/>
                    </a:lnTo>
                    <a:lnTo>
                      <a:pt x="711" y="2051"/>
                    </a:lnTo>
                    <a:lnTo>
                      <a:pt x="686" y="2032"/>
                    </a:lnTo>
                    <a:lnTo>
                      <a:pt x="685" y="1998"/>
                    </a:lnTo>
                    <a:lnTo>
                      <a:pt x="658" y="1982"/>
                    </a:lnTo>
                    <a:lnTo>
                      <a:pt x="599" y="1939"/>
                    </a:lnTo>
                    <a:lnTo>
                      <a:pt x="566" y="1941"/>
                    </a:lnTo>
                    <a:lnTo>
                      <a:pt x="541" y="1921"/>
                    </a:lnTo>
                    <a:lnTo>
                      <a:pt x="505" y="1881"/>
                    </a:lnTo>
                    <a:lnTo>
                      <a:pt x="461" y="1845"/>
                    </a:lnTo>
                    <a:lnTo>
                      <a:pt x="439" y="1826"/>
                    </a:lnTo>
                    <a:lnTo>
                      <a:pt x="422" y="1800"/>
                    </a:lnTo>
                    <a:lnTo>
                      <a:pt x="387" y="1788"/>
                    </a:lnTo>
                    <a:lnTo>
                      <a:pt x="358" y="1814"/>
                    </a:lnTo>
                    <a:lnTo>
                      <a:pt x="328" y="1826"/>
                    </a:lnTo>
                    <a:lnTo>
                      <a:pt x="319" y="1860"/>
                    </a:lnTo>
                    <a:lnTo>
                      <a:pt x="285" y="1826"/>
                    </a:lnTo>
                    <a:lnTo>
                      <a:pt x="233" y="1841"/>
                    </a:lnTo>
                    <a:lnTo>
                      <a:pt x="210" y="1817"/>
                    </a:lnTo>
                    <a:lnTo>
                      <a:pt x="176" y="1802"/>
                    </a:lnTo>
                    <a:lnTo>
                      <a:pt x="153" y="1769"/>
                    </a:lnTo>
                    <a:lnTo>
                      <a:pt x="92" y="1763"/>
                    </a:lnTo>
                    <a:lnTo>
                      <a:pt x="60" y="1730"/>
                    </a:lnTo>
                    <a:lnTo>
                      <a:pt x="37" y="1698"/>
                    </a:lnTo>
                    <a:lnTo>
                      <a:pt x="0" y="1670"/>
                    </a:lnTo>
                    <a:close/>
                  </a:path>
                </a:pathLst>
              </a:custGeom>
              <a:solidFill>
                <a:srgbClr val="DEA178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4" name="Freeform 522"/>
              <p:cNvSpPr>
                <a:spLocks/>
              </p:cNvSpPr>
              <p:nvPr/>
            </p:nvSpPr>
            <p:spPr bwMode="auto">
              <a:xfrm>
                <a:off x="8008336" y="2829384"/>
                <a:ext cx="684812" cy="1359123"/>
              </a:xfrm>
              <a:custGeom>
                <a:avLst/>
                <a:gdLst>
                  <a:gd name="T0" fmla="*/ 32 w 913"/>
                  <a:gd name="T1" fmla="*/ 284 h 1809"/>
                  <a:gd name="T2" fmla="*/ 101 w 913"/>
                  <a:gd name="T3" fmla="*/ 258 h 1809"/>
                  <a:gd name="T4" fmla="*/ 158 w 913"/>
                  <a:gd name="T5" fmla="*/ 230 h 1809"/>
                  <a:gd name="T6" fmla="*/ 215 w 913"/>
                  <a:gd name="T7" fmla="*/ 152 h 1809"/>
                  <a:gd name="T8" fmla="*/ 340 w 913"/>
                  <a:gd name="T9" fmla="*/ 130 h 1809"/>
                  <a:gd name="T10" fmla="*/ 428 w 913"/>
                  <a:gd name="T11" fmla="*/ 127 h 1809"/>
                  <a:gd name="T12" fmla="*/ 452 w 913"/>
                  <a:gd name="T13" fmla="*/ 222 h 1809"/>
                  <a:gd name="T14" fmla="*/ 449 w 913"/>
                  <a:gd name="T15" fmla="*/ 263 h 1809"/>
                  <a:gd name="T16" fmla="*/ 529 w 913"/>
                  <a:gd name="T17" fmla="*/ 222 h 1809"/>
                  <a:gd name="T18" fmla="*/ 587 w 913"/>
                  <a:gd name="T19" fmla="*/ 220 h 1809"/>
                  <a:gd name="T20" fmla="*/ 669 w 913"/>
                  <a:gd name="T21" fmla="*/ 207 h 1809"/>
                  <a:gd name="T22" fmla="*/ 679 w 913"/>
                  <a:gd name="T23" fmla="*/ 177 h 1809"/>
                  <a:gd name="T24" fmla="*/ 714 w 913"/>
                  <a:gd name="T25" fmla="*/ 121 h 1809"/>
                  <a:gd name="T26" fmla="*/ 751 w 913"/>
                  <a:gd name="T27" fmla="*/ 19 h 1809"/>
                  <a:gd name="T28" fmla="*/ 801 w 913"/>
                  <a:gd name="T29" fmla="*/ 7 h 1809"/>
                  <a:gd name="T30" fmla="*/ 831 w 913"/>
                  <a:gd name="T31" fmla="*/ 35 h 1809"/>
                  <a:gd name="T32" fmla="*/ 864 w 913"/>
                  <a:gd name="T33" fmla="*/ 77 h 1809"/>
                  <a:gd name="T34" fmla="*/ 870 w 913"/>
                  <a:gd name="T35" fmla="*/ 169 h 1809"/>
                  <a:gd name="T36" fmla="*/ 869 w 913"/>
                  <a:gd name="T37" fmla="*/ 267 h 1809"/>
                  <a:gd name="T38" fmla="*/ 875 w 913"/>
                  <a:gd name="T39" fmla="*/ 413 h 1809"/>
                  <a:gd name="T40" fmla="*/ 881 w 913"/>
                  <a:gd name="T41" fmla="*/ 496 h 1809"/>
                  <a:gd name="T42" fmla="*/ 762 w 913"/>
                  <a:gd name="T43" fmla="*/ 517 h 1809"/>
                  <a:gd name="T44" fmla="*/ 720 w 913"/>
                  <a:gd name="T45" fmla="*/ 739 h 1809"/>
                  <a:gd name="T46" fmla="*/ 641 w 913"/>
                  <a:gd name="T47" fmla="*/ 672 h 1809"/>
                  <a:gd name="T48" fmla="*/ 649 w 913"/>
                  <a:gd name="T49" fmla="*/ 814 h 1809"/>
                  <a:gd name="T50" fmla="*/ 593 w 913"/>
                  <a:gd name="T51" fmla="*/ 846 h 1809"/>
                  <a:gd name="T52" fmla="*/ 584 w 913"/>
                  <a:gd name="T53" fmla="*/ 933 h 1809"/>
                  <a:gd name="T54" fmla="*/ 639 w 913"/>
                  <a:gd name="T55" fmla="*/ 1010 h 1809"/>
                  <a:gd name="T56" fmla="*/ 643 w 913"/>
                  <a:gd name="T57" fmla="*/ 1138 h 1809"/>
                  <a:gd name="T58" fmla="*/ 725 w 913"/>
                  <a:gd name="T59" fmla="*/ 1159 h 1809"/>
                  <a:gd name="T60" fmla="*/ 766 w 913"/>
                  <a:gd name="T61" fmla="*/ 1243 h 1809"/>
                  <a:gd name="T62" fmla="*/ 651 w 913"/>
                  <a:gd name="T63" fmla="*/ 1406 h 1809"/>
                  <a:gd name="T64" fmla="*/ 608 w 913"/>
                  <a:gd name="T65" fmla="*/ 1558 h 1809"/>
                  <a:gd name="T66" fmla="*/ 534 w 913"/>
                  <a:gd name="T67" fmla="*/ 1601 h 1809"/>
                  <a:gd name="T68" fmla="*/ 635 w 913"/>
                  <a:gd name="T69" fmla="*/ 1612 h 1809"/>
                  <a:gd name="T70" fmla="*/ 552 w 913"/>
                  <a:gd name="T71" fmla="*/ 1794 h 1809"/>
                  <a:gd name="T72" fmla="*/ 443 w 913"/>
                  <a:gd name="T73" fmla="*/ 1654 h 1809"/>
                  <a:gd name="T74" fmla="*/ 421 w 913"/>
                  <a:gd name="T75" fmla="*/ 1523 h 1809"/>
                  <a:gd name="T76" fmla="*/ 426 w 913"/>
                  <a:gd name="T77" fmla="*/ 1455 h 1809"/>
                  <a:gd name="T78" fmla="*/ 462 w 913"/>
                  <a:gd name="T79" fmla="*/ 1296 h 1809"/>
                  <a:gd name="T80" fmla="*/ 437 w 913"/>
                  <a:gd name="T81" fmla="*/ 1053 h 1809"/>
                  <a:gd name="T82" fmla="*/ 421 w 913"/>
                  <a:gd name="T83" fmla="*/ 895 h 1809"/>
                  <a:gd name="T84" fmla="*/ 449 w 913"/>
                  <a:gd name="T85" fmla="*/ 798 h 1809"/>
                  <a:gd name="T86" fmla="*/ 430 w 913"/>
                  <a:gd name="T87" fmla="*/ 696 h 1809"/>
                  <a:gd name="T88" fmla="*/ 336 w 913"/>
                  <a:gd name="T89" fmla="*/ 536 h 1809"/>
                  <a:gd name="T90" fmla="*/ 393 w 913"/>
                  <a:gd name="T91" fmla="*/ 482 h 1809"/>
                  <a:gd name="T92" fmla="*/ 291 w 913"/>
                  <a:gd name="T93" fmla="*/ 554 h 1809"/>
                  <a:gd name="T94" fmla="*/ 323 w 913"/>
                  <a:gd name="T95" fmla="*/ 702 h 1809"/>
                  <a:gd name="T96" fmla="*/ 330 w 913"/>
                  <a:gd name="T97" fmla="*/ 715 h 1809"/>
                  <a:gd name="T98" fmla="*/ 288 w 913"/>
                  <a:gd name="T99" fmla="*/ 705 h 1809"/>
                  <a:gd name="T100" fmla="*/ 267 w 913"/>
                  <a:gd name="T101" fmla="*/ 657 h 1809"/>
                  <a:gd name="T102" fmla="*/ 216 w 913"/>
                  <a:gd name="T103" fmla="*/ 610 h 1809"/>
                  <a:gd name="T104" fmla="*/ 151 w 913"/>
                  <a:gd name="T105" fmla="*/ 586 h 1809"/>
                  <a:gd name="T106" fmla="*/ 167 w 913"/>
                  <a:gd name="T107" fmla="*/ 550 h 1809"/>
                  <a:gd name="T108" fmla="*/ 146 w 913"/>
                  <a:gd name="T109" fmla="*/ 494 h 1809"/>
                  <a:gd name="T110" fmla="*/ 94 w 913"/>
                  <a:gd name="T111" fmla="*/ 478 h 1809"/>
                  <a:gd name="T112" fmla="*/ 60 w 913"/>
                  <a:gd name="T113" fmla="*/ 439 h 1809"/>
                  <a:gd name="T114" fmla="*/ 55 w 913"/>
                  <a:gd name="T115" fmla="*/ 372 h 1809"/>
                  <a:gd name="T116" fmla="*/ 1 w 913"/>
                  <a:gd name="T117" fmla="*/ 341 h 180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13"/>
                  <a:gd name="T178" fmla="*/ 0 h 1809"/>
                  <a:gd name="T179" fmla="*/ 913 w 913"/>
                  <a:gd name="T180" fmla="*/ 1809 h 180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13" h="1809">
                    <a:moveTo>
                      <a:pt x="0" y="302"/>
                    </a:moveTo>
                    <a:lnTo>
                      <a:pt x="14" y="301"/>
                    </a:lnTo>
                    <a:lnTo>
                      <a:pt x="32" y="284"/>
                    </a:lnTo>
                    <a:lnTo>
                      <a:pt x="33" y="273"/>
                    </a:lnTo>
                    <a:lnTo>
                      <a:pt x="93" y="264"/>
                    </a:lnTo>
                    <a:lnTo>
                      <a:pt x="101" y="258"/>
                    </a:lnTo>
                    <a:lnTo>
                      <a:pt x="89" y="241"/>
                    </a:lnTo>
                    <a:lnTo>
                      <a:pt x="126" y="220"/>
                    </a:lnTo>
                    <a:lnTo>
                      <a:pt x="158" y="230"/>
                    </a:lnTo>
                    <a:lnTo>
                      <a:pt x="164" y="212"/>
                    </a:lnTo>
                    <a:lnTo>
                      <a:pt x="205" y="185"/>
                    </a:lnTo>
                    <a:lnTo>
                      <a:pt x="215" y="152"/>
                    </a:lnTo>
                    <a:lnTo>
                      <a:pt x="281" y="157"/>
                    </a:lnTo>
                    <a:lnTo>
                      <a:pt x="300" y="126"/>
                    </a:lnTo>
                    <a:lnTo>
                      <a:pt x="340" y="130"/>
                    </a:lnTo>
                    <a:lnTo>
                      <a:pt x="372" y="138"/>
                    </a:lnTo>
                    <a:lnTo>
                      <a:pt x="394" y="116"/>
                    </a:lnTo>
                    <a:lnTo>
                      <a:pt x="428" y="127"/>
                    </a:lnTo>
                    <a:lnTo>
                      <a:pt x="438" y="155"/>
                    </a:lnTo>
                    <a:lnTo>
                      <a:pt x="443" y="217"/>
                    </a:lnTo>
                    <a:lnTo>
                      <a:pt x="452" y="222"/>
                    </a:lnTo>
                    <a:lnTo>
                      <a:pt x="451" y="233"/>
                    </a:lnTo>
                    <a:lnTo>
                      <a:pt x="443" y="235"/>
                    </a:lnTo>
                    <a:lnTo>
                      <a:pt x="449" y="263"/>
                    </a:lnTo>
                    <a:lnTo>
                      <a:pt x="472" y="256"/>
                    </a:lnTo>
                    <a:lnTo>
                      <a:pt x="506" y="228"/>
                    </a:lnTo>
                    <a:lnTo>
                      <a:pt x="529" y="222"/>
                    </a:lnTo>
                    <a:lnTo>
                      <a:pt x="564" y="224"/>
                    </a:lnTo>
                    <a:lnTo>
                      <a:pt x="570" y="218"/>
                    </a:lnTo>
                    <a:lnTo>
                      <a:pt x="587" y="220"/>
                    </a:lnTo>
                    <a:lnTo>
                      <a:pt x="626" y="251"/>
                    </a:lnTo>
                    <a:lnTo>
                      <a:pt x="646" y="220"/>
                    </a:lnTo>
                    <a:lnTo>
                      <a:pt x="669" y="207"/>
                    </a:lnTo>
                    <a:lnTo>
                      <a:pt x="665" y="191"/>
                    </a:lnTo>
                    <a:lnTo>
                      <a:pt x="673" y="169"/>
                    </a:lnTo>
                    <a:lnTo>
                      <a:pt x="679" y="177"/>
                    </a:lnTo>
                    <a:lnTo>
                      <a:pt x="690" y="158"/>
                    </a:lnTo>
                    <a:lnTo>
                      <a:pt x="700" y="119"/>
                    </a:lnTo>
                    <a:lnTo>
                      <a:pt x="714" y="121"/>
                    </a:lnTo>
                    <a:lnTo>
                      <a:pt x="719" y="92"/>
                    </a:lnTo>
                    <a:lnTo>
                      <a:pt x="743" y="85"/>
                    </a:lnTo>
                    <a:lnTo>
                      <a:pt x="751" y="19"/>
                    </a:lnTo>
                    <a:lnTo>
                      <a:pt x="769" y="3"/>
                    </a:lnTo>
                    <a:lnTo>
                      <a:pt x="788" y="0"/>
                    </a:lnTo>
                    <a:lnTo>
                      <a:pt x="801" y="7"/>
                    </a:lnTo>
                    <a:lnTo>
                      <a:pt x="801" y="25"/>
                    </a:lnTo>
                    <a:lnTo>
                      <a:pt x="812" y="20"/>
                    </a:lnTo>
                    <a:lnTo>
                      <a:pt x="831" y="35"/>
                    </a:lnTo>
                    <a:lnTo>
                      <a:pt x="847" y="31"/>
                    </a:lnTo>
                    <a:lnTo>
                      <a:pt x="881" y="47"/>
                    </a:lnTo>
                    <a:lnTo>
                      <a:pt x="864" y="77"/>
                    </a:lnTo>
                    <a:lnTo>
                      <a:pt x="856" y="111"/>
                    </a:lnTo>
                    <a:lnTo>
                      <a:pt x="866" y="141"/>
                    </a:lnTo>
                    <a:lnTo>
                      <a:pt x="870" y="169"/>
                    </a:lnTo>
                    <a:lnTo>
                      <a:pt x="866" y="199"/>
                    </a:lnTo>
                    <a:lnTo>
                      <a:pt x="862" y="237"/>
                    </a:lnTo>
                    <a:lnTo>
                      <a:pt x="869" y="267"/>
                    </a:lnTo>
                    <a:lnTo>
                      <a:pt x="883" y="300"/>
                    </a:lnTo>
                    <a:lnTo>
                      <a:pt x="881" y="366"/>
                    </a:lnTo>
                    <a:lnTo>
                      <a:pt x="875" y="413"/>
                    </a:lnTo>
                    <a:lnTo>
                      <a:pt x="890" y="453"/>
                    </a:lnTo>
                    <a:lnTo>
                      <a:pt x="913" y="474"/>
                    </a:lnTo>
                    <a:lnTo>
                      <a:pt x="881" y="496"/>
                    </a:lnTo>
                    <a:lnTo>
                      <a:pt x="842" y="483"/>
                    </a:lnTo>
                    <a:lnTo>
                      <a:pt x="788" y="488"/>
                    </a:lnTo>
                    <a:lnTo>
                      <a:pt x="762" y="517"/>
                    </a:lnTo>
                    <a:lnTo>
                      <a:pt x="710" y="621"/>
                    </a:lnTo>
                    <a:lnTo>
                      <a:pt x="712" y="683"/>
                    </a:lnTo>
                    <a:lnTo>
                      <a:pt x="720" y="739"/>
                    </a:lnTo>
                    <a:lnTo>
                      <a:pt x="690" y="729"/>
                    </a:lnTo>
                    <a:lnTo>
                      <a:pt x="675" y="697"/>
                    </a:lnTo>
                    <a:lnTo>
                      <a:pt x="641" y="672"/>
                    </a:lnTo>
                    <a:lnTo>
                      <a:pt x="639" y="740"/>
                    </a:lnTo>
                    <a:lnTo>
                      <a:pt x="628" y="775"/>
                    </a:lnTo>
                    <a:lnTo>
                      <a:pt x="649" y="814"/>
                    </a:lnTo>
                    <a:lnTo>
                      <a:pt x="616" y="818"/>
                    </a:lnTo>
                    <a:lnTo>
                      <a:pt x="589" y="815"/>
                    </a:lnTo>
                    <a:lnTo>
                      <a:pt x="593" y="846"/>
                    </a:lnTo>
                    <a:lnTo>
                      <a:pt x="565" y="868"/>
                    </a:lnTo>
                    <a:lnTo>
                      <a:pt x="562" y="896"/>
                    </a:lnTo>
                    <a:lnTo>
                      <a:pt x="584" y="933"/>
                    </a:lnTo>
                    <a:lnTo>
                      <a:pt x="601" y="956"/>
                    </a:lnTo>
                    <a:lnTo>
                      <a:pt x="622" y="978"/>
                    </a:lnTo>
                    <a:lnTo>
                      <a:pt x="639" y="1010"/>
                    </a:lnTo>
                    <a:lnTo>
                      <a:pt x="609" y="1015"/>
                    </a:lnTo>
                    <a:lnTo>
                      <a:pt x="632" y="1046"/>
                    </a:lnTo>
                    <a:lnTo>
                      <a:pt x="643" y="1138"/>
                    </a:lnTo>
                    <a:lnTo>
                      <a:pt x="684" y="1203"/>
                    </a:lnTo>
                    <a:lnTo>
                      <a:pt x="720" y="1199"/>
                    </a:lnTo>
                    <a:lnTo>
                      <a:pt x="725" y="1159"/>
                    </a:lnTo>
                    <a:lnTo>
                      <a:pt x="775" y="1145"/>
                    </a:lnTo>
                    <a:lnTo>
                      <a:pt x="789" y="1221"/>
                    </a:lnTo>
                    <a:lnTo>
                      <a:pt x="766" y="1243"/>
                    </a:lnTo>
                    <a:lnTo>
                      <a:pt x="727" y="1291"/>
                    </a:lnTo>
                    <a:lnTo>
                      <a:pt x="621" y="1327"/>
                    </a:lnTo>
                    <a:lnTo>
                      <a:pt x="651" y="1406"/>
                    </a:lnTo>
                    <a:lnTo>
                      <a:pt x="649" y="1439"/>
                    </a:lnTo>
                    <a:lnTo>
                      <a:pt x="661" y="1476"/>
                    </a:lnTo>
                    <a:lnTo>
                      <a:pt x="608" y="1558"/>
                    </a:lnTo>
                    <a:lnTo>
                      <a:pt x="580" y="1540"/>
                    </a:lnTo>
                    <a:lnTo>
                      <a:pt x="537" y="1569"/>
                    </a:lnTo>
                    <a:lnTo>
                      <a:pt x="534" y="1601"/>
                    </a:lnTo>
                    <a:lnTo>
                      <a:pt x="567" y="1638"/>
                    </a:lnTo>
                    <a:lnTo>
                      <a:pt x="604" y="1637"/>
                    </a:lnTo>
                    <a:lnTo>
                      <a:pt x="635" y="1612"/>
                    </a:lnTo>
                    <a:lnTo>
                      <a:pt x="634" y="1698"/>
                    </a:lnTo>
                    <a:lnTo>
                      <a:pt x="586" y="1749"/>
                    </a:lnTo>
                    <a:lnTo>
                      <a:pt x="552" y="1794"/>
                    </a:lnTo>
                    <a:lnTo>
                      <a:pt x="509" y="1809"/>
                    </a:lnTo>
                    <a:lnTo>
                      <a:pt x="451" y="1692"/>
                    </a:lnTo>
                    <a:lnTo>
                      <a:pt x="443" y="1654"/>
                    </a:lnTo>
                    <a:lnTo>
                      <a:pt x="454" y="1625"/>
                    </a:lnTo>
                    <a:lnTo>
                      <a:pt x="445" y="1550"/>
                    </a:lnTo>
                    <a:lnTo>
                      <a:pt x="421" y="1523"/>
                    </a:lnTo>
                    <a:lnTo>
                      <a:pt x="392" y="1509"/>
                    </a:lnTo>
                    <a:lnTo>
                      <a:pt x="420" y="1490"/>
                    </a:lnTo>
                    <a:lnTo>
                      <a:pt x="426" y="1455"/>
                    </a:lnTo>
                    <a:lnTo>
                      <a:pt x="441" y="1426"/>
                    </a:lnTo>
                    <a:lnTo>
                      <a:pt x="472" y="1406"/>
                    </a:lnTo>
                    <a:lnTo>
                      <a:pt x="462" y="1296"/>
                    </a:lnTo>
                    <a:lnTo>
                      <a:pt x="454" y="1215"/>
                    </a:lnTo>
                    <a:lnTo>
                      <a:pt x="433" y="1095"/>
                    </a:lnTo>
                    <a:lnTo>
                      <a:pt x="437" y="1053"/>
                    </a:lnTo>
                    <a:lnTo>
                      <a:pt x="433" y="984"/>
                    </a:lnTo>
                    <a:lnTo>
                      <a:pt x="433" y="934"/>
                    </a:lnTo>
                    <a:lnTo>
                      <a:pt x="421" y="895"/>
                    </a:lnTo>
                    <a:lnTo>
                      <a:pt x="426" y="862"/>
                    </a:lnTo>
                    <a:lnTo>
                      <a:pt x="430" y="827"/>
                    </a:lnTo>
                    <a:lnTo>
                      <a:pt x="449" y="798"/>
                    </a:lnTo>
                    <a:lnTo>
                      <a:pt x="467" y="765"/>
                    </a:lnTo>
                    <a:lnTo>
                      <a:pt x="434" y="760"/>
                    </a:lnTo>
                    <a:lnTo>
                      <a:pt x="430" y="696"/>
                    </a:lnTo>
                    <a:lnTo>
                      <a:pt x="387" y="668"/>
                    </a:lnTo>
                    <a:lnTo>
                      <a:pt x="348" y="608"/>
                    </a:lnTo>
                    <a:lnTo>
                      <a:pt x="336" y="536"/>
                    </a:lnTo>
                    <a:lnTo>
                      <a:pt x="395" y="517"/>
                    </a:lnTo>
                    <a:lnTo>
                      <a:pt x="366" y="509"/>
                    </a:lnTo>
                    <a:lnTo>
                      <a:pt x="393" y="482"/>
                    </a:lnTo>
                    <a:lnTo>
                      <a:pt x="353" y="509"/>
                    </a:lnTo>
                    <a:lnTo>
                      <a:pt x="312" y="512"/>
                    </a:lnTo>
                    <a:lnTo>
                      <a:pt x="291" y="554"/>
                    </a:lnTo>
                    <a:lnTo>
                      <a:pt x="268" y="616"/>
                    </a:lnTo>
                    <a:lnTo>
                      <a:pt x="288" y="646"/>
                    </a:lnTo>
                    <a:lnTo>
                      <a:pt x="323" y="702"/>
                    </a:lnTo>
                    <a:lnTo>
                      <a:pt x="358" y="697"/>
                    </a:lnTo>
                    <a:lnTo>
                      <a:pt x="359" y="732"/>
                    </a:lnTo>
                    <a:lnTo>
                      <a:pt x="330" y="715"/>
                    </a:lnTo>
                    <a:lnTo>
                      <a:pt x="314" y="743"/>
                    </a:lnTo>
                    <a:lnTo>
                      <a:pt x="280" y="715"/>
                    </a:lnTo>
                    <a:lnTo>
                      <a:pt x="288" y="705"/>
                    </a:lnTo>
                    <a:lnTo>
                      <a:pt x="273" y="688"/>
                    </a:lnTo>
                    <a:lnTo>
                      <a:pt x="243" y="697"/>
                    </a:lnTo>
                    <a:lnTo>
                      <a:pt x="267" y="657"/>
                    </a:lnTo>
                    <a:lnTo>
                      <a:pt x="238" y="630"/>
                    </a:lnTo>
                    <a:lnTo>
                      <a:pt x="224" y="604"/>
                    </a:lnTo>
                    <a:lnTo>
                      <a:pt x="216" y="610"/>
                    </a:lnTo>
                    <a:lnTo>
                      <a:pt x="206" y="602"/>
                    </a:lnTo>
                    <a:lnTo>
                      <a:pt x="170" y="607"/>
                    </a:lnTo>
                    <a:lnTo>
                      <a:pt x="151" y="586"/>
                    </a:lnTo>
                    <a:lnTo>
                      <a:pt x="164" y="572"/>
                    </a:lnTo>
                    <a:lnTo>
                      <a:pt x="158" y="560"/>
                    </a:lnTo>
                    <a:lnTo>
                      <a:pt x="167" y="550"/>
                    </a:lnTo>
                    <a:lnTo>
                      <a:pt x="166" y="536"/>
                    </a:lnTo>
                    <a:lnTo>
                      <a:pt x="141" y="523"/>
                    </a:lnTo>
                    <a:lnTo>
                      <a:pt x="146" y="494"/>
                    </a:lnTo>
                    <a:lnTo>
                      <a:pt x="127" y="479"/>
                    </a:lnTo>
                    <a:lnTo>
                      <a:pt x="115" y="485"/>
                    </a:lnTo>
                    <a:lnTo>
                      <a:pt x="94" y="478"/>
                    </a:lnTo>
                    <a:lnTo>
                      <a:pt x="104" y="461"/>
                    </a:lnTo>
                    <a:lnTo>
                      <a:pt x="88" y="442"/>
                    </a:lnTo>
                    <a:lnTo>
                      <a:pt x="60" y="439"/>
                    </a:lnTo>
                    <a:lnTo>
                      <a:pt x="61" y="414"/>
                    </a:lnTo>
                    <a:lnTo>
                      <a:pt x="79" y="407"/>
                    </a:lnTo>
                    <a:lnTo>
                      <a:pt x="55" y="372"/>
                    </a:lnTo>
                    <a:lnTo>
                      <a:pt x="27" y="360"/>
                    </a:lnTo>
                    <a:lnTo>
                      <a:pt x="19" y="344"/>
                    </a:lnTo>
                    <a:lnTo>
                      <a:pt x="1" y="341"/>
                    </a:lnTo>
                    <a:lnTo>
                      <a:pt x="0" y="302"/>
                    </a:lnTo>
                    <a:close/>
                  </a:path>
                </a:pathLst>
              </a:custGeom>
              <a:solidFill>
                <a:srgbClr val="C76C3C"/>
              </a:solidFill>
              <a:ln w="12700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 extrusionH="76200" contourW="12700" prstMaterial="flat">
                <a:extrusionClr>
                  <a:srgbClr val="C76C3C"/>
                </a:extrusionClr>
                <a:contourClr>
                  <a:srgbClr val="C76C3C"/>
                </a:contourClr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5" name="Freeform 510"/>
              <p:cNvSpPr>
                <a:spLocks/>
              </p:cNvSpPr>
              <p:nvPr/>
            </p:nvSpPr>
            <p:spPr bwMode="auto">
              <a:xfrm>
                <a:off x="7362825" y="2989262"/>
                <a:ext cx="877888" cy="1192212"/>
              </a:xfrm>
              <a:custGeom>
                <a:avLst/>
                <a:gdLst>
                  <a:gd name="T0" fmla="*/ 478 w 1171"/>
                  <a:gd name="T1" fmla="*/ 101 h 1587"/>
                  <a:gd name="T2" fmla="*/ 687 w 1171"/>
                  <a:gd name="T3" fmla="*/ 84 h 1587"/>
                  <a:gd name="T4" fmla="*/ 799 w 1171"/>
                  <a:gd name="T5" fmla="*/ 17 h 1587"/>
                  <a:gd name="T6" fmla="*/ 885 w 1171"/>
                  <a:gd name="T7" fmla="*/ 53 h 1587"/>
                  <a:gd name="T8" fmla="*/ 852 w 1171"/>
                  <a:gd name="T9" fmla="*/ 82 h 1587"/>
                  <a:gd name="T10" fmla="*/ 879 w 1171"/>
                  <a:gd name="T11" fmla="*/ 140 h 1587"/>
                  <a:gd name="T12" fmla="*/ 913 w 1171"/>
                  <a:gd name="T13" fmla="*/ 194 h 1587"/>
                  <a:gd name="T14" fmla="*/ 956 w 1171"/>
                  <a:gd name="T15" fmla="*/ 241 h 1587"/>
                  <a:gd name="T16" fmla="*/ 979 w 1171"/>
                  <a:gd name="T17" fmla="*/ 259 h 1587"/>
                  <a:gd name="T18" fmla="*/ 1018 w 1171"/>
                  <a:gd name="T19" fmla="*/ 316 h 1587"/>
                  <a:gd name="T20" fmla="*/ 1016 w 1171"/>
                  <a:gd name="T21" fmla="*/ 352 h 1587"/>
                  <a:gd name="T22" fmla="*/ 1058 w 1171"/>
                  <a:gd name="T23" fmla="*/ 382 h 1587"/>
                  <a:gd name="T24" fmla="*/ 1090 w 1171"/>
                  <a:gd name="T25" fmla="*/ 410 h 1587"/>
                  <a:gd name="T26" fmla="*/ 1125 w 1171"/>
                  <a:gd name="T27" fmla="*/ 468 h 1587"/>
                  <a:gd name="T28" fmla="*/ 1166 w 1171"/>
                  <a:gd name="T29" fmla="*/ 523 h 1587"/>
                  <a:gd name="T30" fmla="*/ 1166 w 1171"/>
                  <a:gd name="T31" fmla="*/ 638 h 1587"/>
                  <a:gd name="T32" fmla="*/ 1134 w 1171"/>
                  <a:gd name="T33" fmla="*/ 746 h 1587"/>
                  <a:gd name="T34" fmla="*/ 1077 w 1171"/>
                  <a:gd name="T35" fmla="*/ 703 h 1587"/>
                  <a:gd name="T36" fmla="*/ 1025 w 1171"/>
                  <a:gd name="T37" fmla="*/ 605 h 1587"/>
                  <a:gd name="T38" fmla="*/ 973 w 1171"/>
                  <a:gd name="T39" fmla="*/ 658 h 1587"/>
                  <a:gd name="T40" fmla="*/ 900 w 1171"/>
                  <a:gd name="T41" fmla="*/ 753 h 1587"/>
                  <a:gd name="T42" fmla="*/ 869 w 1171"/>
                  <a:gd name="T43" fmla="*/ 843 h 1587"/>
                  <a:gd name="T44" fmla="*/ 902 w 1171"/>
                  <a:gd name="T45" fmla="*/ 980 h 1587"/>
                  <a:gd name="T46" fmla="*/ 884 w 1171"/>
                  <a:gd name="T47" fmla="*/ 1125 h 1587"/>
                  <a:gd name="T48" fmla="*/ 919 w 1171"/>
                  <a:gd name="T49" fmla="*/ 1230 h 1587"/>
                  <a:gd name="T50" fmla="*/ 993 w 1171"/>
                  <a:gd name="T51" fmla="*/ 1184 h 1587"/>
                  <a:gd name="T52" fmla="*/ 954 w 1171"/>
                  <a:gd name="T53" fmla="*/ 1287 h 1587"/>
                  <a:gd name="T54" fmla="*/ 888 w 1171"/>
                  <a:gd name="T55" fmla="*/ 1336 h 1587"/>
                  <a:gd name="T56" fmla="*/ 841 w 1171"/>
                  <a:gd name="T57" fmla="*/ 1414 h 1587"/>
                  <a:gd name="T58" fmla="*/ 823 w 1171"/>
                  <a:gd name="T59" fmla="*/ 1365 h 1587"/>
                  <a:gd name="T60" fmla="*/ 715 w 1171"/>
                  <a:gd name="T61" fmla="*/ 1376 h 1587"/>
                  <a:gd name="T62" fmla="*/ 617 w 1171"/>
                  <a:gd name="T63" fmla="*/ 1407 h 1587"/>
                  <a:gd name="T64" fmla="*/ 587 w 1171"/>
                  <a:gd name="T65" fmla="*/ 1500 h 1587"/>
                  <a:gd name="T66" fmla="*/ 535 w 1171"/>
                  <a:gd name="T67" fmla="*/ 1536 h 1587"/>
                  <a:gd name="T68" fmla="*/ 468 w 1171"/>
                  <a:gd name="T69" fmla="*/ 1587 h 1587"/>
                  <a:gd name="T70" fmla="*/ 377 w 1171"/>
                  <a:gd name="T71" fmla="*/ 1505 h 1587"/>
                  <a:gd name="T72" fmla="*/ 278 w 1171"/>
                  <a:gd name="T73" fmla="*/ 1476 h 1587"/>
                  <a:gd name="T74" fmla="*/ 306 w 1171"/>
                  <a:gd name="T75" fmla="*/ 1358 h 1587"/>
                  <a:gd name="T76" fmla="*/ 215 w 1171"/>
                  <a:gd name="T77" fmla="*/ 1275 h 1587"/>
                  <a:gd name="T78" fmla="*/ 136 w 1171"/>
                  <a:gd name="T79" fmla="*/ 1315 h 1587"/>
                  <a:gd name="T80" fmla="*/ 89 w 1171"/>
                  <a:gd name="T81" fmla="*/ 1243 h 1587"/>
                  <a:gd name="T82" fmla="*/ 60 w 1171"/>
                  <a:gd name="T83" fmla="*/ 1165 h 1587"/>
                  <a:gd name="T84" fmla="*/ 19 w 1171"/>
                  <a:gd name="T85" fmla="*/ 1065 h 1587"/>
                  <a:gd name="T86" fmla="*/ 20 w 1171"/>
                  <a:gd name="T87" fmla="*/ 961 h 1587"/>
                  <a:gd name="T88" fmla="*/ 128 w 1171"/>
                  <a:gd name="T89" fmla="*/ 921 h 1587"/>
                  <a:gd name="T90" fmla="*/ 104 w 1171"/>
                  <a:gd name="T91" fmla="*/ 825 h 1587"/>
                  <a:gd name="T92" fmla="*/ 172 w 1171"/>
                  <a:gd name="T93" fmla="*/ 767 h 1587"/>
                  <a:gd name="T94" fmla="*/ 254 w 1171"/>
                  <a:gd name="T95" fmla="*/ 789 h 1587"/>
                  <a:gd name="T96" fmla="*/ 291 w 1171"/>
                  <a:gd name="T97" fmla="*/ 695 h 1587"/>
                  <a:gd name="T98" fmla="*/ 314 w 1171"/>
                  <a:gd name="T99" fmla="*/ 614 h 1587"/>
                  <a:gd name="T100" fmla="*/ 287 w 1171"/>
                  <a:gd name="T101" fmla="*/ 526 h 1587"/>
                  <a:gd name="T102" fmla="*/ 292 w 1171"/>
                  <a:gd name="T103" fmla="*/ 396 h 1587"/>
                  <a:gd name="T104" fmla="*/ 296 w 1171"/>
                  <a:gd name="T105" fmla="*/ 324 h 1587"/>
                  <a:gd name="T106" fmla="*/ 369 w 1171"/>
                  <a:gd name="T107" fmla="*/ 260 h 1587"/>
                  <a:gd name="T108" fmla="*/ 437 w 1171"/>
                  <a:gd name="T109" fmla="*/ 217 h 158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71"/>
                  <a:gd name="T166" fmla="*/ 0 h 1587"/>
                  <a:gd name="T167" fmla="*/ 1171 w 1171"/>
                  <a:gd name="T168" fmla="*/ 1587 h 158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71" h="1587">
                    <a:moveTo>
                      <a:pt x="452" y="161"/>
                    </a:moveTo>
                    <a:lnTo>
                      <a:pt x="496" y="141"/>
                    </a:lnTo>
                    <a:lnTo>
                      <a:pt x="478" y="101"/>
                    </a:lnTo>
                    <a:lnTo>
                      <a:pt x="561" y="94"/>
                    </a:lnTo>
                    <a:lnTo>
                      <a:pt x="600" y="100"/>
                    </a:lnTo>
                    <a:lnTo>
                      <a:pt x="687" y="84"/>
                    </a:lnTo>
                    <a:lnTo>
                      <a:pt x="722" y="57"/>
                    </a:lnTo>
                    <a:lnTo>
                      <a:pt x="749" y="36"/>
                    </a:lnTo>
                    <a:lnTo>
                      <a:pt x="799" y="17"/>
                    </a:lnTo>
                    <a:lnTo>
                      <a:pt x="882" y="0"/>
                    </a:lnTo>
                    <a:lnTo>
                      <a:pt x="945" y="44"/>
                    </a:lnTo>
                    <a:lnTo>
                      <a:pt x="885" y="53"/>
                    </a:lnTo>
                    <a:lnTo>
                      <a:pt x="884" y="64"/>
                    </a:lnTo>
                    <a:lnTo>
                      <a:pt x="866" y="81"/>
                    </a:lnTo>
                    <a:lnTo>
                      <a:pt x="852" y="82"/>
                    </a:lnTo>
                    <a:lnTo>
                      <a:pt x="853" y="121"/>
                    </a:lnTo>
                    <a:lnTo>
                      <a:pt x="871" y="124"/>
                    </a:lnTo>
                    <a:lnTo>
                      <a:pt x="879" y="140"/>
                    </a:lnTo>
                    <a:lnTo>
                      <a:pt x="907" y="152"/>
                    </a:lnTo>
                    <a:lnTo>
                      <a:pt x="931" y="187"/>
                    </a:lnTo>
                    <a:lnTo>
                      <a:pt x="913" y="194"/>
                    </a:lnTo>
                    <a:lnTo>
                      <a:pt x="912" y="219"/>
                    </a:lnTo>
                    <a:lnTo>
                      <a:pt x="940" y="222"/>
                    </a:lnTo>
                    <a:lnTo>
                      <a:pt x="956" y="241"/>
                    </a:lnTo>
                    <a:lnTo>
                      <a:pt x="946" y="258"/>
                    </a:lnTo>
                    <a:lnTo>
                      <a:pt x="967" y="265"/>
                    </a:lnTo>
                    <a:lnTo>
                      <a:pt x="979" y="259"/>
                    </a:lnTo>
                    <a:lnTo>
                      <a:pt x="998" y="274"/>
                    </a:lnTo>
                    <a:lnTo>
                      <a:pt x="993" y="303"/>
                    </a:lnTo>
                    <a:lnTo>
                      <a:pt x="1018" y="316"/>
                    </a:lnTo>
                    <a:lnTo>
                      <a:pt x="1019" y="330"/>
                    </a:lnTo>
                    <a:lnTo>
                      <a:pt x="1010" y="340"/>
                    </a:lnTo>
                    <a:lnTo>
                      <a:pt x="1016" y="352"/>
                    </a:lnTo>
                    <a:lnTo>
                      <a:pt x="1003" y="366"/>
                    </a:lnTo>
                    <a:lnTo>
                      <a:pt x="1022" y="387"/>
                    </a:lnTo>
                    <a:lnTo>
                      <a:pt x="1058" y="382"/>
                    </a:lnTo>
                    <a:lnTo>
                      <a:pt x="1068" y="390"/>
                    </a:lnTo>
                    <a:lnTo>
                      <a:pt x="1076" y="384"/>
                    </a:lnTo>
                    <a:lnTo>
                      <a:pt x="1090" y="410"/>
                    </a:lnTo>
                    <a:lnTo>
                      <a:pt x="1119" y="437"/>
                    </a:lnTo>
                    <a:lnTo>
                      <a:pt x="1095" y="477"/>
                    </a:lnTo>
                    <a:lnTo>
                      <a:pt x="1125" y="468"/>
                    </a:lnTo>
                    <a:lnTo>
                      <a:pt x="1140" y="485"/>
                    </a:lnTo>
                    <a:lnTo>
                      <a:pt x="1132" y="495"/>
                    </a:lnTo>
                    <a:lnTo>
                      <a:pt x="1166" y="523"/>
                    </a:lnTo>
                    <a:lnTo>
                      <a:pt x="1168" y="555"/>
                    </a:lnTo>
                    <a:lnTo>
                      <a:pt x="1171" y="590"/>
                    </a:lnTo>
                    <a:lnTo>
                      <a:pt x="1166" y="638"/>
                    </a:lnTo>
                    <a:lnTo>
                      <a:pt x="1166" y="702"/>
                    </a:lnTo>
                    <a:lnTo>
                      <a:pt x="1164" y="744"/>
                    </a:lnTo>
                    <a:lnTo>
                      <a:pt x="1134" y="746"/>
                    </a:lnTo>
                    <a:lnTo>
                      <a:pt x="1129" y="709"/>
                    </a:lnTo>
                    <a:lnTo>
                      <a:pt x="1108" y="751"/>
                    </a:lnTo>
                    <a:lnTo>
                      <a:pt x="1077" y="703"/>
                    </a:lnTo>
                    <a:lnTo>
                      <a:pt x="1069" y="674"/>
                    </a:lnTo>
                    <a:lnTo>
                      <a:pt x="1050" y="634"/>
                    </a:lnTo>
                    <a:lnTo>
                      <a:pt x="1025" y="605"/>
                    </a:lnTo>
                    <a:lnTo>
                      <a:pt x="1023" y="649"/>
                    </a:lnTo>
                    <a:lnTo>
                      <a:pt x="1012" y="677"/>
                    </a:lnTo>
                    <a:lnTo>
                      <a:pt x="973" y="658"/>
                    </a:lnTo>
                    <a:lnTo>
                      <a:pt x="951" y="698"/>
                    </a:lnTo>
                    <a:lnTo>
                      <a:pt x="925" y="720"/>
                    </a:lnTo>
                    <a:lnTo>
                      <a:pt x="900" y="753"/>
                    </a:lnTo>
                    <a:lnTo>
                      <a:pt x="884" y="779"/>
                    </a:lnTo>
                    <a:lnTo>
                      <a:pt x="873" y="806"/>
                    </a:lnTo>
                    <a:lnTo>
                      <a:pt x="869" y="843"/>
                    </a:lnTo>
                    <a:lnTo>
                      <a:pt x="895" y="880"/>
                    </a:lnTo>
                    <a:lnTo>
                      <a:pt x="886" y="956"/>
                    </a:lnTo>
                    <a:lnTo>
                      <a:pt x="902" y="980"/>
                    </a:lnTo>
                    <a:lnTo>
                      <a:pt x="897" y="1023"/>
                    </a:lnTo>
                    <a:lnTo>
                      <a:pt x="881" y="1067"/>
                    </a:lnTo>
                    <a:lnTo>
                      <a:pt x="884" y="1125"/>
                    </a:lnTo>
                    <a:lnTo>
                      <a:pt x="898" y="1153"/>
                    </a:lnTo>
                    <a:lnTo>
                      <a:pt x="920" y="1200"/>
                    </a:lnTo>
                    <a:lnTo>
                      <a:pt x="919" y="1230"/>
                    </a:lnTo>
                    <a:lnTo>
                      <a:pt x="941" y="1211"/>
                    </a:lnTo>
                    <a:lnTo>
                      <a:pt x="962" y="1191"/>
                    </a:lnTo>
                    <a:lnTo>
                      <a:pt x="993" y="1184"/>
                    </a:lnTo>
                    <a:lnTo>
                      <a:pt x="993" y="1221"/>
                    </a:lnTo>
                    <a:lnTo>
                      <a:pt x="958" y="1245"/>
                    </a:lnTo>
                    <a:lnTo>
                      <a:pt x="954" y="1287"/>
                    </a:lnTo>
                    <a:lnTo>
                      <a:pt x="918" y="1283"/>
                    </a:lnTo>
                    <a:lnTo>
                      <a:pt x="895" y="1308"/>
                    </a:lnTo>
                    <a:lnTo>
                      <a:pt x="888" y="1336"/>
                    </a:lnTo>
                    <a:lnTo>
                      <a:pt x="887" y="1369"/>
                    </a:lnTo>
                    <a:lnTo>
                      <a:pt x="850" y="1367"/>
                    </a:lnTo>
                    <a:lnTo>
                      <a:pt x="841" y="1414"/>
                    </a:lnTo>
                    <a:lnTo>
                      <a:pt x="809" y="1435"/>
                    </a:lnTo>
                    <a:lnTo>
                      <a:pt x="762" y="1422"/>
                    </a:lnTo>
                    <a:lnTo>
                      <a:pt x="823" y="1365"/>
                    </a:lnTo>
                    <a:lnTo>
                      <a:pt x="786" y="1363"/>
                    </a:lnTo>
                    <a:lnTo>
                      <a:pt x="739" y="1348"/>
                    </a:lnTo>
                    <a:lnTo>
                      <a:pt x="715" y="1376"/>
                    </a:lnTo>
                    <a:lnTo>
                      <a:pt x="691" y="1400"/>
                    </a:lnTo>
                    <a:lnTo>
                      <a:pt x="644" y="1396"/>
                    </a:lnTo>
                    <a:lnTo>
                      <a:pt x="617" y="1407"/>
                    </a:lnTo>
                    <a:lnTo>
                      <a:pt x="601" y="1430"/>
                    </a:lnTo>
                    <a:lnTo>
                      <a:pt x="600" y="1461"/>
                    </a:lnTo>
                    <a:lnTo>
                      <a:pt x="587" y="1500"/>
                    </a:lnTo>
                    <a:lnTo>
                      <a:pt x="617" y="1510"/>
                    </a:lnTo>
                    <a:lnTo>
                      <a:pt x="576" y="1529"/>
                    </a:lnTo>
                    <a:lnTo>
                      <a:pt x="535" y="1536"/>
                    </a:lnTo>
                    <a:lnTo>
                      <a:pt x="524" y="1576"/>
                    </a:lnTo>
                    <a:lnTo>
                      <a:pt x="496" y="1582"/>
                    </a:lnTo>
                    <a:lnTo>
                      <a:pt x="468" y="1587"/>
                    </a:lnTo>
                    <a:lnTo>
                      <a:pt x="449" y="1527"/>
                    </a:lnTo>
                    <a:lnTo>
                      <a:pt x="418" y="1516"/>
                    </a:lnTo>
                    <a:lnTo>
                      <a:pt x="377" y="1505"/>
                    </a:lnTo>
                    <a:lnTo>
                      <a:pt x="348" y="1502"/>
                    </a:lnTo>
                    <a:lnTo>
                      <a:pt x="301" y="1519"/>
                    </a:lnTo>
                    <a:lnTo>
                      <a:pt x="278" y="1476"/>
                    </a:lnTo>
                    <a:lnTo>
                      <a:pt x="320" y="1437"/>
                    </a:lnTo>
                    <a:lnTo>
                      <a:pt x="299" y="1394"/>
                    </a:lnTo>
                    <a:lnTo>
                      <a:pt x="306" y="1358"/>
                    </a:lnTo>
                    <a:lnTo>
                      <a:pt x="281" y="1322"/>
                    </a:lnTo>
                    <a:lnTo>
                      <a:pt x="252" y="1304"/>
                    </a:lnTo>
                    <a:lnTo>
                      <a:pt x="215" y="1275"/>
                    </a:lnTo>
                    <a:lnTo>
                      <a:pt x="183" y="1271"/>
                    </a:lnTo>
                    <a:lnTo>
                      <a:pt x="163" y="1292"/>
                    </a:lnTo>
                    <a:lnTo>
                      <a:pt x="136" y="1315"/>
                    </a:lnTo>
                    <a:lnTo>
                      <a:pt x="104" y="1315"/>
                    </a:lnTo>
                    <a:lnTo>
                      <a:pt x="109" y="1264"/>
                    </a:lnTo>
                    <a:lnTo>
                      <a:pt x="89" y="1243"/>
                    </a:lnTo>
                    <a:lnTo>
                      <a:pt x="106" y="1215"/>
                    </a:lnTo>
                    <a:lnTo>
                      <a:pt x="76" y="1190"/>
                    </a:lnTo>
                    <a:lnTo>
                      <a:pt x="60" y="1165"/>
                    </a:lnTo>
                    <a:lnTo>
                      <a:pt x="39" y="1147"/>
                    </a:lnTo>
                    <a:lnTo>
                      <a:pt x="33" y="1109"/>
                    </a:lnTo>
                    <a:lnTo>
                      <a:pt x="19" y="1065"/>
                    </a:lnTo>
                    <a:lnTo>
                      <a:pt x="0" y="1043"/>
                    </a:lnTo>
                    <a:lnTo>
                      <a:pt x="25" y="995"/>
                    </a:lnTo>
                    <a:lnTo>
                      <a:pt x="20" y="961"/>
                    </a:lnTo>
                    <a:lnTo>
                      <a:pt x="82" y="939"/>
                    </a:lnTo>
                    <a:lnTo>
                      <a:pt x="85" y="909"/>
                    </a:lnTo>
                    <a:lnTo>
                      <a:pt x="128" y="921"/>
                    </a:lnTo>
                    <a:lnTo>
                      <a:pt x="117" y="875"/>
                    </a:lnTo>
                    <a:lnTo>
                      <a:pt x="86" y="860"/>
                    </a:lnTo>
                    <a:lnTo>
                      <a:pt x="104" y="825"/>
                    </a:lnTo>
                    <a:lnTo>
                      <a:pt x="133" y="827"/>
                    </a:lnTo>
                    <a:lnTo>
                      <a:pt x="158" y="796"/>
                    </a:lnTo>
                    <a:lnTo>
                      <a:pt x="172" y="767"/>
                    </a:lnTo>
                    <a:lnTo>
                      <a:pt x="202" y="763"/>
                    </a:lnTo>
                    <a:lnTo>
                      <a:pt x="214" y="795"/>
                    </a:lnTo>
                    <a:lnTo>
                      <a:pt x="254" y="789"/>
                    </a:lnTo>
                    <a:lnTo>
                      <a:pt x="262" y="748"/>
                    </a:lnTo>
                    <a:lnTo>
                      <a:pt x="287" y="724"/>
                    </a:lnTo>
                    <a:lnTo>
                      <a:pt x="291" y="695"/>
                    </a:lnTo>
                    <a:lnTo>
                      <a:pt x="332" y="681"/>
                    </a:lnTo>
                    <a:lnTo>
                      <a:pt x="324" y="653"/>
                    </a:lnTo>
                    <a:lnTo>
                      <a:pt x="314" y="614"/>
                    </a:lnTo>
                    <a:lnTo>
                      <a:pt x="283" y="595"/>
                    </a:lnTo>
                    <a:lnTo>
                      <a:pt x="262" y="557"/>
                    </a:lnTo>
                    <a:lnTo>
                      <a:pt x="287" y="526"/>
                    </a:lnTo>
                    <a:lnTo>
                      <a:pt x="281" y="491"/>
                    </a:lnTo>
                    <a:lnTo>
                      <a:pt x="249" y="444"/>
                    </a:lnTo>
                    <a:lnTo>
                      <a:pt x="292" y="396"/>
                    </a:lnTo>
                    <a:lnTo>
                      <a:pt x="268" y="382"/>
                    </a:lnTo>
                    <a:lnTo>
                      <a:pt x="266" y="339"/>
                    </a:lnTo>
                    <a:lnTo>
                      <a:pt x="296" y="324"/>
                    </a:lnTo>
                    <a:lnTo>
                      <a:pt x="330" y="298"/>
                    </a:lnTo>
                    <a:lnTo>
                      <a:pt x="376" y="292"/>
                    </a:lnTo>
                    <a:lnTo>
                      <a:pt x="369" y="260"/>
                    </a:lnTo>
                    <a:lnTo>
                      <a:pt x="417" y="284"/>
                    </a:lnTo>
                    <a:lnTo>
                      <a:pt x="432" y="255"/>
                    </a:lnTo>
                    <a:lnTo>
                      <a:pt x="437" y="217"/>
                    </a:lnTo>
                    <a:lnTo>
                      <a:pt x="471" y="188"/>
                    </a:lnTo>
                    <a:lnTo>
                      <a:pt x="452" y="161"/>
                    </a:lnTo>
                    <a:close/>
                  </a:path>
                </a:pathLst>
              </a:custGeom>
              <a:solidFill>
                <a:srgbClr val="C76C3C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6" name="Freeform 520"/>
              <p:cNvSpPr>
                <a:spLocks/>
              </p:cNvSpPr>
              <p:nvPr/>
            </p:nvSpPr>
            <p:spPr bwMode="auto">
              <a:xfrm>
                <a:off x="7550150" y="1844674"/>
                <a:ext cx="1250950" cy="1266825"/>
              </a:xfrm>
              <a:custGeom>
                <a:avLst/>
                <a:gdLst>
                  <a:gd name="T0" fmla="*/ 1414 w 1666"/>
                  <a:gd name="T1" fmla="*/ 1324 h 1685"/>
                  <a:gd name="T2" fmla="*/ 1371 w 1666"/>
                  <a:gd name="T3" fmla="*/ 1307 h 1685"/>
                  <a:gd name="T4" fmla="*/ 1316 w 1666"/>
                  <a:gd name="T5" fmla="*/ 1425 h 1685"/>
                  <a:gd name="T6" fmla="*/ 1275 w 1666"/>
                  <a:gd name="T7" fmla="*/ 1473 h 1685"/>
                  <a:gd name="T8" fmla="*/ 1228 w 1666"/>
                  <a:gd name="T9" fmla="*/ 1555 h 1685"/>
                  <a:gd name="T10" fmla="*/ 1131 w 1666"/>
                  <a:gd name="T11" fmla="*/ 1526 h 1685"/>
                  <a:gd name="T12" fmla="*/ 1045 w 1666"/>
                  <a:gd name="T13" fmla="*/ 1539 h 1685"/>
                  <a:gd name="T14" fmla="*/ 1040 w 1666"/>
                  <a:gd name="T15" fmla="*/ 1459 h 1685"/>
                  <a:gd name="T16" fmla="*/ 942 w 1666"/>
                  <a:gd name="T17" fmla="*/ 1434 h 1685"/>
                  <a:gd name="T18" fmla="*/ 807 w 1666"/>
                  <a:gd name="T19" fmla="*/ 1489 h 1685"/>
                  <a:gd name="T20" fmla="*/ 691 w 1666"/>
                  <a:gd name="T21" fmla="*/ 1545 h 1685"/>
                  <a:gd name="T22" fmla="*/ 549 w 1666"/>
                  <a:gd name="T23" fmla="*/ 1541 h 1685"/>
                  <a:gd name="T24" fmla="*/ 350 w 1666"/>
                  <a:gd name="T25" fmla="*/ 1624 h 1685"/>
                  <a:gd name="T26" fmla="*/ 202 w 1666"/>
                  <a:gd name="T27" fmla="*/ 1685 h 1685"/>
                  <a:gd name="T28" fmla="*/ 72 w 1666"/>
                  <a:gd name="T29" fmla="*/ 1588 h 1685"/>
                  <a:gd name="T30" fmla="*/ 15 w 1666"/>
                  <a:gd name="T31" fmla="*/ 1535 h 1685"/>
                  <a:gd name="T32" fmla="*/ 3 w 1666"/>
                  <a:gd name="T33" fmla="*/ 1451 h 1685"/>
                  <a:gd name="T34" fmla="*/ 43 w 1666"/>
                  <a:gd name="T35" fmla="*/ 1378 h 1685"/>
                  <a:gd name="T36" fmla="*/ 93 w 1666"/>
                  <a:gd name="T37" fmla="*/ 1300 h 1685"/>
                  <a:gd name="T38" fmla="*/ 162 w 1666"/>
                  <a:gd name="T39" fmla="*/ 1268 h 1685"/>
                  <a:gd name="T40" fmla="*/ 110 w 1666"/>
                  <a:gd name="T41" fmla="*/ 1203 h 1685"/>
                  <a:gd name="T42" fmla="*/ 87 w 1666"/>
                  <a:gd name="T43" fmla="*/ 1180 h 1685"/>
                  <a:gd name="T44" fmla="*/ 19 w 1666"/>
                  <a:gd name="T45" fmla="*/ 1132 h 1685"/>
                  <a:gd name="T46" fmla="*/ 42 w 1666"/>
                  <a:gd name="T47" fmla="*/ 1044 h 1685"/>
                  <a:gd name="T48" fmla="*/ 182 w 1666"/>
                  <a:gd name="T49" fmla="*/ 940 h 1685"/>
                  <a:gd name="T50" fmla="*/ 232 w 1666"/>
                  <a:gd name="T51" fmla="*/ 837 h 1685"/>
                  <a:gd name="T52" fmla="*/ 383 w 1666"/>
                  <a:gd name="T53" fmla="*/ 857 h 1685"/>
                  <a:gd name="T54" fmla="*/ 426 w 1666"/>
                  <a:gd name="T55" fmla="*/ 768 h 1685"/>
                  <a:gd name="T56" fmla="*/ 284 w 1666"/>
                  <a:gd name="T57" fmla="*/ 683 h 1685"/>
                  <a:gd name="T58" fmla="*/ 423 w 1666"/>
                  <a:gd name="T59" fmla="*/ 575 h 1685"/>
                  <a:gd name="T60" fmla="*/ 537 w 1666"/>
                  <a:gd name="T61" fmla="*/ 436 h 1685"/>
                  <a:gd name="T62" fmla="*/ 695 w 1666"/>
                  <a:gd name="T63" fmla="*/ 352 h 1685"/>
                  <a:gd name="T64" fmla="*/ 867 w 1666"/>
                  <a:gd name="T65" fmla="*/ 308 h 1685"/>
                  <a:gd name="T66" fmla="*/ 973 w 1666"/>
                  <a:gd name="T67" fmla="*/ 256 h 1685"/>
                  <a:gd name="T68" fmla="*/ 1099 w 1666"/>
                  <a:gd name="T69" fmla="*/ 241 h 1685"/>
                  <a:gd name="T70" fmla="*/ 1176 w 1666"/>
                  <a:gd name="T71" fmla="*/ 203 h 1685"/>
                  <a:gd name="T72" fmla="*/ 1329 w 1666"/>
                  <a:gd name="T73" fmla="*/ 268 h 1685"/>
                  <a:gd name="T74" fmla="*/ 1293 w 1666"/>
                  <a:gd name="T75" fmla="*/ 235 h 1685"/>
                  <a:gd name="T76" fmla="*/ 1260 w 1666"/>
                  <a:gd name="T77" fmla="*/ 129 h 1685"/>
                  <a:gd name="T78" fmla="*/ 1364 w 1666"/>
                  <a:gd name="T79" fmla="*/ 54 h 1685"/>
                  <a:gd name="T80" fmla="*/ 1510 w 1666"/>
                  <a:gd name="T81" fmla="*/ 55 h 1685"/>
                  <a:gd name="T82" fmla="*/ 1510 w 1666"/>
                  <a:gd name="T83" fmla="*/ 198 h 1685"/>
                  <a:gd name="T84" fmla="*/ 1548 w 1666"/>
                  <a:gd name="T85" fmla="*/ 227 h 1685"/>
                  <a:gd name="T86" fmla="*/ 1621 w 1666"/>
                  <a:gd name="T87" fmla="*/ 324 h 1685"/>
                  <a:gd name="T88" fmla="*/ 1661 w 1666"/>
                  <a:gd name="T89" fmla="*/ 359 h 1685"/>
                  <a:gd name="T90" fmla="*/ 1597 w 1666"/>
                  <a:gd name="T91" fmla="*/ 403 h 1685"/>
                  <a:gd name="T92" fmla="*/ 1472 w 1666"/>
                  <a:gd name="T93" fmla="*/ 470 h 1685"/>
                  <a:gd name="T94" fmla="*/ 1333 w 1666"/>
                  <a:gd name="T95" fmla="*/ 531 h 1685"/>
                  <a:gd name="T96" fmla="*/ 1197 w 1666"/>
                  <a:gd name="T97" fmla="*/ 510 h 1685"/>
                  <a:gd name="T98" fmla="*/ 1202 w 1666"/>
                  <a:gd name="T99" fmla="*/ 618 h 1685"/>
                  <a:gd name="T100" fmla="*/ 1271 w 1666"/>
                  <a:gd name="T101" fmla="*/ 649 h 1685"/>
                  <a:gd name="T102" fmla="*/ 1312 w 1666"/>
                  <a:gd name="T103" fmla="*/ 825 h 1685"/>
                  <a:gd name="T104" fmla="*/ 1177 w 1666"/>
                  <a:gd name="T105" fmla="*/ 880 h 1685"/>
                  <a:gd name="T106" fmla="*/ 1201 w 1666"/>
                  <a:gd name="T107" fmla="*/ 915 h 1685"/>
                  <a:gd name="T108" fmla="*/ 1215 w 1666"/>
                  <a:gd name="T109" fmla="*/ 945 h 1685"/>
                  <a:gd name="T110" fmla="*/ 1330 w 1666"/>
                  <a:gd name="T111" fmla="*/ 877 h 1685"/>
                  <a:gd name="T112" fmla="*/ 1456 w 1666"/>
                  <a:gd name="T113" fmla="*/ 929 h 1685"/>
                  <a:gd name="T114" fmla="*/ 1564 w 1666"/>
                  <a:gd name="T115" fmla="*/ 940 h 1685"/>
                  <a:gd name="T116" fmla="*/ 1550 w 1666"/>
                  <a:gd name="T117" fmla="*/ 1062 h 1685"/>
                  <a:gd name="T118" fmla="*/ 1493 w 1666"/>
                  <a:gd name="T119" fmla="*/ 1273 h 168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66"/>
                  <a:gd name="T181" fmla="*/ 0 h 1685"/>
                  <a:gd name="T182" fmla="*/ 1666 w 1666"/>
                  <a:gd name="T183" fmla="*/ 1685 h 168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66" h="1685">
                    <a:moveTo>
                      <a:pt x="1483" y="1351"/>
                    </a:moveTo>
                    <a:lnTo>
                      <a:pt x="1449" y="1335"/>
                    </a:lnTo>
                    <a:lnTo>
                      <a:pt x="1433" y="1339"/>
                    </a:lnTo>
                    <a:lnTo>
                      <a:pt x="1414" y="1324"/>
                    </a:lnTo>
                    <a:lnTo>
                      <a:pt x="1403" y="1329"/>
                    </a:lnTo>
                    <a:lnTo>
                      <a:pt x="1403" y="1311"/>
                    </a:lnTo>
                    <a:lnTo>
                      <a:pt x="1390" y="1304"/>
                    </a:lnTo>
                    <a:lnTo>
                      <a:pt x="1371" y="1307"/>
                    </a:lnTo>
                    <a:lnTo>
                      <a:pt x="1353" y="1323"/>
                    </a:lnTo>
                    <a:lnTo>
                      <a:pt x="1345" y="1389"/>
                    </a:lnTo>
                    <a:lnTo>
                      <a:pt x="1321" y="1396"/>
                    </a:lnTo>
                    <a:lnTo>
                      <a:pt x="1316" y="1425"/>
                    </a:lnTo>
                    <a:lnTo>
                      <a:pt x="1302" y="1423"/>
                    </a:lnTo>
                    <a:lnTo>
                      <a:pt x="1292" y="1462"/>
                    </a:lnTo>
                    <a:lnTo>
                      <a:pt x="1281" y="1481"/>
                    </a:lnTo>
                    <a:lnTo>
                      <a:pt x="1275" y="1473"/>
                    </a:lnTo>
                    <a:lnTo>
                      <a:pt x="1267" y="1495"/>
                    </a:lnTo>
                    <a:lnTo>
                      <a:pt x="1271" y="1511"/>
                    </a:lnTo>
                    <a:lnTo>
                      <a:pt x="1248" y="1524"/>
                    </a:lnTo>
                    <a:lnTo>
                      <a:pt x="1228" y="1555"/>
                    </a:lnTo>
                    <a:lnTo>
                      <a:pt x="1189" y="1524"/>
                    </a:lnTo>
                    <a:lnTo>
                      <a:pt x="1172" y="1522"/>
                    </a:lnTo>
                    <a:lnTo>
                      <a:pt x="1166" y="1528"/>
                    </a:lnTo>
                    <a:lnTo>
                      <a:pt x="1131" y="1526"/>
                    </a:lnTo>
                    <a:lnTo>
                      <a:pt x="1108" y="1532"/>
                    </a:lnTo>
                    <a:lnTo>
                      <a:pt x="1074" y="1560"/>
                    </a:lnTo>
                    <a:lnTo>
                      <a:pt x="1051" y="1567"/>
                    </a:lnTo>
                    <a:lnTo>
                      <a:pt x="1045" y="1539"/>
                    </a:lnTo>
                    <a:lnTo>
                      <a:pt x="1053" y="1537"/>
                    </a:lnTo>
                    <a:lnTo>
                      <a:pt x="1054" y="1526"/>
                    </a:lnTo>
                    <a:lnTo>
                      <a:pt x="1045" y="1521"/>
                    </a:lnTo>
                    <a:lnTo>
                      <a:pt x="1040" y="1459"/>
                    </a:lnTo>
                    <a:lnTo>
                      <a:pt x="1030" y="1431"/>
                    </a:lnTo>
                    <a:lnTo>
                      <a:pt x="996" y="1420"/>
                    </a:lnTo>
                    <a:lnTo>
                      <a:pt x="974" y="1442"/>
                    </a:lnTo>
                    <a:lnTo>
                      <a:pt x="942" y="1434"/>
                    </a:lnTo>
                    <a:lnTo>
                      <a:pt x="902" y="1430"/>
                    </a:lnTo>
                    <a:lnTo>
                      <a:pt x="883" y="1461"/>
                    </a:lnTo>
                    <a:lnTo>
                      <a:pt x="817" y="1456"/>
                    </a:lnTo>
                    <a:lnTo>
                      <a:pt x="807" y="1489"/>
                    </a:lnTo>
                    <a:lnTo>
                      <a:pt x="766" y="1516"/>
                    </a:lnTo>
                    <a:lnTo>
                      <a:pt x="760" y="1534"/>
                    </a:lnTo>
                    <a:lnTo>
                      <a:pt x="728" y="1524"/>
                    </a:lnTo>
                    <a:lnTo>
                      <a:pt x="691" y="1545"/>
                    </a:lnTo>
                    <a:lnTo>
                      <a:pt x="703" y="1562"/>
                    </a:lnTo>
                    <a:lnTo>
                      <a:pt x="695" y="1568"/>
                    </a:lnTo>
                    <a:lnTo>
                      <a:pt x="632" y="1524"/>
                    </a:lnTo>
                    <a:lnTo>
                      <a:pt x="549" y="1541"/>
                    </a:lnTo>
                    <a:lnTo>
                      <a:pt x="499" y="1560"/>
                    </a:lnTo>
                    <a:lnTo>
                      <a:pt x="472" y="1581"/>
                    </a:lnTo>
                    <a:lnTo>
                      <a:pt x="437" y="1608"/>
                    </a:lnTo>
                    <a:lnTo>
                      <a:pt x="350" y="1624"/>
                    </a:lnTo>
                    <a:lnTo>
                      <a:pt x="311" y="1618"/>
                    </a:lnTo>
                    <a:lnTo>
                      <a:pt x="228" y="1625"/>
                    </a:lnTo>
                    <a:lnTo>
                      <a:pt x="246" y="1665"/>
                    </a:lnTo>
                    <a:lnTo>
                      <a:pt x="202" y="1685"/>
                    </a:lnTo>
                    <a:lnTo>
                      <a:pt x="173" y="1676"/>
                    </a:lnTo>
                    <a:lnTo>
                      <a:pt x="168" y="1606"/>
                    </a:lnTo>
                    <a:lnTo>
                      <a:pt x="136" y="1586"/>
                    </a:lnTo>
                    <a:lnTo>
                      <a:pt x="72" y="1588"/>
                    </a:lnTo>
                    <a:lnTo>
                      <a:pt x="71" y="1595"/>
                    </a:lnTo>
                    <a:lnTo>
                      <a:pt x="44" y="1571"/>
                    </a:lnTo>
                    <a:lnTo>
                      <a:pt x="26" y="1568"/>
                    </a:lnTo>
                    <a:lnTo>
                      <a:pt x="15" y="1535"/>
                    </a:lnTo>
                    <a:lnTo>
                      <a:pt x="28" y="1526"/>
                    </a:lnTo>
                    <a:lnTo>
                      <a:pt x="37" y="1512"/>
                    </a:lnTo>
                    <a:lnTo>
                      <a:pt x="11" y="1511"/>
                    </a:lnTo>
                    <a:lnTo>
                      <a:pt x="3" y="1451"/>
                    </a:lnTo>
                    <a:lnTo>
                      <a:pt x="21" y="1434"/>
                    </a:lnTo>
                    <a:lnTo>
                      <a:pt x="32" y="1400"/>
                    </a:lnTo>
                    <a:lnTo>
                      <a:pt x="49" y="1396"/>
                    </a:lnTo>
                    <a:lnTo>
                      <a:pt x="43" y="1378"/>
                    </a:lnTo>
                    <a:lnTo>
                      <a:pt x="69" y="1355"/>
                    </a:lnTo>
                    <a:lnTo>
                      <a:pt x="90" y="1346"/>
                    </a:lnTo>
                    <a:lnTo>
                      <a:pt x="96" y="1328"/>
                    </a:lnTo>
                    <a:lnTo>
                      <a:pt x="93" y="1300"/>
                    </a:lnTo>
                    <a:lnTo>
                      <a:pt x="103" y="1281"/>
                    </a:lnTo>
                    <a:lnTo>
                      <a:pt x="134" y="1279"/>
                    </a:lnTo>
                    <a:lnTo>
                      <a:pt x="147" y="1269"/>
                    </a:lnTo>
                    <a:lnTo>
                      <a:pt x="162" y="1268"/>
                    </a:lnTo>
                    <a:lnTo>
                      <a:pt x="147" y="1237"/>
                    </a:lnTo>
                    <a:lnTo>
                      <a:pt x="140" y="1232"/>
                    </a:lnTo>
                    <a:lnTo>
                      <a:pt x="135" y="1212"/>
                    </a:lnTo>
                    <a:lnTo>
                      <a:pt x="110" y="1203"/>
                    </a:lnTo>
                    <a:lnTo>
                      <a:pt x="107" y="1194"/>
                    </a:lnTo>
                    <a:lnTo>
                      <a:pt x="113" y="1188"/>
                    </a:lnTo>
                    <a:lnTo>
                      <a:pt x="98" y="1174"/>
                    </a:lnTo>
                    <a:lnTo>
                      <a:pt x="87" y="1180"/>
                    </a:lnTo>
                    <a:lnTo>
                      <a:pt x="67" y="1156"/>
                    </a:lnTo>
                    <a:lnTo>
                      <a:pt x="75" y="1129"/>
                    </a:lnTo>
                    <a:lnTo>
                      <a:pt x="37" y="1123"/>
                    </a:lnTo>
                    <a:lnTo>
                      <a:pt x="19" y="1132"/>
                    </a:lnTo>
                    <a:lnTo>
                      <a:pt x="18" y="1120"/>
                    </a:lnTo>
                    <a:lnTo>
                      <a:pt x="0" y="1102"/>
                    </a:lnTo>
                    <a:lnTo>
                      <a:pt x="16" y="1077"/>
                    </a:lnTo>
                    <a:lnTo>
                      <a:pt x="42" y="1044"/>
                    </a:lnTo>
                    <a:lnTo>
                      <a:pt x="65" y="1026"/>
                    </a:lnTo>
                    <a:lnTo>
                      <a:pt x="111" y="1007"/>
                    </a:lnTo>
                    <a:lnTo>
                      <a:pt x="146" y="967"/>
                    </a:lnTo>
                    <a:lnTo>
                      <a:pt x="182" y="940"/>
                    </a:lnTo>
                    <a:lnTo>
                      <a:pt x="206" y="917"/>
                    </a:lnTo>
                    <a:lnTo>
                      <a:pt x="219" y="888"/>
                    </a:lnTo>
                    <a:lnTo>
                      <a:pt x="209" y="857"/>
                    </a:lnTo>
                    <a:lnTo>
                      <a:pt x="232" y="837"/>
                    </a:lnTo>
                    <a:lnTo>
                      <a:pt x="296" y="882"/>
                    </a:lnTo>
                    <a:lnTo>
                      <a:pt x="321" y="868"/>
                    </a:lnTo>
                    <a:lnTo>
                      <a:pt x="348" y="862"/>
                    </a:lnTo>
                    <a:lnTo>
                      <a:pt x="383" y="857"/>
                    </a:lnTo>
                    <a:lnTo>
                      <a:pt x="413" y="873"/>
                    </a:lnTo>
                    <a:lnTo>
                      <a:pt x="437" y="837"/>
                    </a:lnTo>
                    <a:lnTo>
                      <a:pt x="433" y="802"/>
                    </a:lnTo>
                    <a:lnTo>
                      <a:pt x="426" y="768"/>
                    </a:lnTo>
                    <a:lnTo>
                      <a:pt x="387" y="752"/>
                    </a:lnTo>
                    <a:lnTo>
                      <a:pt x="344" y="737"/>
                    </a:lnTo>
                    <a:lnTo>
                      <a:pt x="315" y="736"/>
                    </a:lnTo>
                    <a:lnTo>
                      <a:pt x="284" y="683"/>
                    </a:lnTo>
                    <a:lnTo>
                      <a:pt x="312" y="644"/>
                    </a:lnTo>
                    <a:lnTo>
                      <a:pt x="368" y="606"/>
                    </a:lnTo>
                    <a:lnTo>
                      <a:pt x="394" y="592"/>
                    </a:lnTo>
                    <a:lnTo>
                      <a:pt x="423" y="575"/>
                    </a:lnTo>
                    <a:lnTo>
                      <a:pt x="437" y="532"/>
                    </a:lnTo>
                    <a:lnTo>
                      <a:pt x="482" y="483"/>
                    </a:lnTo>
                    <a:lnTo>
                      <a:pt x="500" y="440"/>
                    </a:lnTo>
                    <a:lnTo>
                      <a:pt x="537" y="436"/>
                    </a:lnTo>
                    <a:lnTo>
                      <a:pt x="606" y="393"/>
                    </a:lnTo>
                    <a:lnTo>
                      <a:pt x="639" y="381"/>
                    </a:lnTo>
                    <a:lnTo>
                      <a:pt x="662" y="353"/>
                    </a:lnTo>
                    <a:lnTo>
                      <a:pt x="695" y="352"/>
                    </a:lnTo>
                    <a:lnTo>
                      <a:pt x="752" y="336"/>
                    </a:lnTo>
                    <a:lnTo>
                      <a:pt x="789" y="325"/>
                    </a:lnTo>
                    <a:lnTo>
                      <a:pt x="838" y="299"/>
                    </a:lnTo>
                    <a:lnTo>
                      <a:pt x="867" y="308"/>
                    </a:lnTo>
                    <a:lnTo>
                      <a:pt x="905" y="284"/>
                    </a:lnTo>
                    <a:lnTo>
                      <a:pt x="930" y="295"/>
                    </a:lnTo>
                    <a:lnTo>
                      <a:pt x="958" y="282"/>
                    </a:lnTo>
                    <a:lnTo>
                      <a:pt x="973" y="256"/>
                    </a:lnTo>
                    <a:lnTo>
                      <a:pt x="1008" y="252"/>
                    </a:lnTo>
                    <a:lnTo>
                      <a:pt x="1039" y="243"/>
                    </a:lnTo>
                    <a:lnTo>
                      <a:pt x="1072" y="238"/>
                    </a:lnTo>
                    <a:lnTo>
                      <a:pt x="1099" y="241"/>
                    </a:lnTo>
                    <a:lnTo>
                      <a:pt x="1072" y="218"/>
                    </a:lnTo>
                    <a:lnTo>
                      <a:pt x="1101" y="201"/>
                    </a:lnTo>
                    <a:lnTo>
                      <a:pt x="1141" y="214"/>
                    </a:lnTo>
                    <a:lnTo>
                      <a:pt x="1176" y="203"/>
                    </a:lnTo>
                    <a:lnTo>
                      <a:pt x="1204" y="234"/>
                    </a:lnTo>
                    <a:lnTo>
                      <a:pt x="1258" y="250"/>
                    </a:lnTo>
                    <a:lnTo>
                      <a:pt x="1300" y="254"/>
                    </a:lnTo>
                    <a:lnTo>
                      <a:pt x="1329" y="268"/>
                    </a:lnTo>
                    <a:lnTo>
                      <a:pt x="1312" y="239"/>
                    </a:lnTo>
                    <a:lnTo>
                      <a:pt x="1340" y="243"/>
                    </a:lnTo>
                    <a:lnTo>
                      <a:pt x="1317" y="219"/>
                    </a:lnTo>
                    <a:lnTo>
                      <a:pt x="1293" y="235"/>
                    </a:lnTo>
                    <a:lnTo>
                      <a:pt x="1250" y="192"/>
                    </a:lnTo>
                    <a:lnTo>
                      <a:pt x="1224" y="211"/>
                    </a:lnTo>
                    <a:lnTo>
                      <a:pt x="1241" y="157"/>
                    </a:lnTo>
                    <a:lnTo>
                      <a:pt x="1260" y="129"/>
                    </a:lnTo>
                    <a:lnTo>
                      <a:pt x="1288" y="158"/>
                    </a:lnTo>
                    <a:lnTo>
                      <a:pt x="1296" y="118"/>
                    </a:lnTo>
                    <a:lnTo>
                      <a:pt x="1322" y="54"/>
                    </a:lnTo>
                    <a:lnTo>
                      <a:pt x="1364" y="54"/>
                    </a:lnTo>
                    <a:lnTo>
                      <a:pt x="1453" y="33"/>
                    </a:lnTo>
                    <a:lnTo>
                      <a:pt x="1484" y="22"/>
                    </a:lnTo>
                    <a:lnTo>
                      <a:pt x="1509" y="0"/>
                    </a:lnTo>
                    <a:lnTo>
                      <a:pt x="1510" y="55"/>
                    </a:lnTo>
                    <a:lnTo>
                      <a:pt x="1548" y="87"/>
                    </a:lnTo>
                    <a:lnTo>
                      <a:pt x="1517" y="126"/>
                    </a:lnTo>
                    <a:lnTo>
                      <a:pt x="1547" y="127"/>
                    </a:lnTo>
                    <a:lnTo>
                      <a:pt x="1510" y="198"/>
                    </a:lnTo>
                    <a:lnTo>
                      <a:pt x="1468" y="227"/>
                    </a:lnTo>
                    <a:lnTo>
                      <a:pt x="1491" y="210"/>
                    </a:lnTo>
                    <a:lnTo>
                      <a:pt x="1525" y="202"/>
                    </a:lnTo>
                    <a:lnTo>
                      <a:pt x="1548" y="227"/>
                    </a:lnTo>
                    <a:lnTo>
                      <a:pt x="1579" y="234"/>
                    </a:lnTo>
                    <a:lnTo>
                      <a:pt x="1587" y="276"/>
                    </a:lnTo>
                    <a:lnTo>
                      <a:pt x="1582" y="320"/>
                    </a:lnTo>
                    <a:lnTo>
                      <a:pt x="1621" y="324"/>
                    </a:lnTo>
                    <a:lnTo>
                      <a:pt x="1636" y="299"/>
                    </a:lnTo>
                    <a:lnTo>
                      <a:pt x="1666" y="297"/>
                    </a:lnTo>
                    <a:lnTo>
                      <a:pt x="1635" y="324"/>
                    </a:lnTo>
                    <a:lnTo>
                      <a:pt x="1661" y="359"/>
                    </a:lnTo>
                    <a:lnTo>
                      <a:pt x="1631" y="355"/>
                    </a:lnTo>
                    <a:lnTo>
                      <a:pt x="1602" y="349"/>
                    </a:lnTo>
                    <a:lnTo>
                      <a:pt x="1628" y="371"/>
                    </a:lnTo>
                    <a:lnTo>
                      <a:pt x="1597" y="403"/>
                    </a:lnTo>
                    <a:lnTo>
                      <a:pt x="1561" y="405"/>
                    </a:lnTo>
                    <a:lnTo>
                      <a:pt x="1511" y="429"/>
                    </a:lnTo>
                    <a:lnTo>
                      <a:pt x="1504" y="463"/>
                    </a:lnTo>
                    <a:lnTo>
                      <a:pt x="1472" y="470"/>
                    </a:lnTo>
                    <a:lnTo>
                      <a:pt x="1406" y="438"/>
                    </a:lnTo>
                    <a:lnTo>
                      <a:pt x="1369" y="457"/>
                    </a:lnTo>
                    <a:lnTo>
                      <a:pt x="1336" y="484"/>
                    </a:lnTo>
                    <a:lnTo>
                      <a:pt x="1333" y="531"/>
                    </a:lnTo>
                    <a:lnTo>
                      <a:pt x="1301" y="580"/>
                    </a:lnTo>
                    <a:lnTo>
                      <a:pt x="1268" y="559"/>
                    </a:lnTo>
                    <a:lnTo>
                      <a:pt x="1228" y="563"/>
                    </a:lnTo>
                    <a:lnTo>
                      <a:pt x="1197" y="510"/>
                    </a:lnTo>
                    <a:lnTo>
                      <a:pt x="1184" y="547"/>
                    </a:lnTo>
                    <a:lnTo>
                      <a:pt x="1153" y="535"/>
                    </a:lnTo>
                    <a:lnTo>
                      <a:pt x="1180" y="562"/>
                    </a:lnTo>
                    <a:lnTo>
                      <a:pt x="1202" y="618"/>
                    </a:lnTo>
                    <a:lnTo>
                      <a:pt x="1247" y="617"/>
                    </a:lnTo>
                    <a:lnTo>
                      <a:pt x="1269" y="641"/>
                    </a:lnTo>
                    <a:lnTo>
                      <a:pt x="1254" y="671"/>
                    </a:lnTo>
                    <a:lnTo>
                      <a:pt x="1271" y="649"/>
                    </a:lnTo>
                    <a:lnTo>
                      <a:pt x="1294" y="669"/>
                    </a:lnTo>
                    <a:lnTo>
                      <a:pt x="1301" y="730"/>
                    </a:lnTo>
                    <a:lnTo>
                      <a:pt x="1312" y="761"/>
                    </a:lnTo>
                    <a:lnTo>
                      <a:pt x="1312" y="825"/>
                    </a:lnTo>
                    <a:lnTo>
                      <a:pt x="1277" y="855"/>
                    </a:lnTo>
                    <a:lnTo>
                      <a:pt x="1250" y="880"/>
                    </a:lnTo>
                    <a:lnTo>
                      <a:pt x="1222" y="869"/>
                    </a:lnTo>
                    <a:lnTo>
                      <a:pt x="1177" y="880"/>
                    </a:lnTo>
                    <a:lnTo>
                      <a:pt x="1153" y="912"/>
                    </a:lnTo>
                    <a:lnTo>
                      <a:pt x="1183" y="884"/>
                    </a:lnTo>
                    <a:lnTo>
                      <a:pt x="1227" y="887"/>
                    </a:lnTo>
                    <a:lnTo>
                      <a:pt x="1201" y="915"/>
                    </a:lnTo>
                    <a:lnTo>
                      <a:pt x="1163" y="950"/>
                    </a:lnTo>
                    <a:lnTo>
                      <a:pt x="1206" y="952"/>
                    </a:lnTo>
                    <a:lnTo>
                      <a:pt x="1212" y="983"/>
                    </a:lnTo>
                    <a:lnTo>
                      <a:pt x="1215" y="945"/>
                    </a:lnTo>
                    <a:lnTo>
                      <a:pt x="1231" y="907"/>
                    </a:lnTo>
                    <a:lnTo>
                      <a:pt x="1269" y="911"/>
                    </a:lnTo>
                    <a:lnTo>
                      <a:pt x="1340" y="911"/>
                    </a:lnTo>
                    <a:lnTo>
                      <a:pt x="1330" y="877"/>
                    </a:lnTo>
                    <a:lnTo>
                      <a:pt x="1379" y="884"/>
                    </a:lnTo>
                    <a:lnTo>
                      <a:pt x="1442" y="910"/>
                    </a:lnTo>
                    <a:lnTo>
                      <a:pt x="1425" y="939"/>
                    </a:lnTo>
                    <a:lnTo>
                      <a:pt x="1456" y="929"/>
                    </a:lnTo>
                    <a:lnTo>
                      <a:pt x="1484" y="927"/>
                    </a:lnTo>
                    <a:lnTo>
                      <a:pt x="1532" y="920"/>
                    </a:lnTo>
                    <a:lnTo>
                      <a:pt x="1531" y="953"/>
                    </a:lnTo>
                    <a:lnTo>
                      <a:pt x="1564" y="940"/>
                    </a:lnTo>
                    <a:lnTo>
                      <a:pt x="1603" y="952"/>
                    </a:lnTo>
                    <a:lnTo>
                      <a:pt x="1613" y="985"/>
                    </a:lnTo>
                    <a:lnTo>
                      <a:pt x="1629" y="1019"/>
                    </a:lnTo>
                    <a:lnTo>
                      <a:pt x="1550" y="1062"/>
                    </a:lnTo>
                    <a:lnTo>
                      <a:pt x="1521" y="1073"/>
                    </a:lnTo>
                    <a:lnTo>
                      <a:pt x="1503" y="1142"/>
                    </a:lnTo>
                    <a:lnTo>
                      <a:pt x="1506" y="1185"/>
                    </a:lnTo>
                    <a:lnTo>
                      <a:pt x="1493" y="1273"/>
                    </a:lnTo>
                    <a:lnTo>
                      <a:pt x="1489" y="1321"/>
                    </a:lnTo>
                    <a:lnTo>
                      <a:pt x="1483" y="1351"/>
                    </a:lnTo>
                    <a:close/>
                  </a:path>
                </a:pathLst>
              </a:custGeom>
              <a:solidFill>
                <a:srgbClr val="DEA178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" name="Freeform 591"/>
              <p:cNvSpPr>
                <a:spLocks/>
              </p:cNvSpPr>
              <p:nvPr/>
            </p:nvSpPr>
            <p:spPr bwMode="auto">
              <a:xfrm>
                <a:off x="4289367" y="3776432"/>
                <a:ext cx="423170" cy="374389"/>
              </a:xfrm>
              <a:custGeom>
                <a:avLst/>
                <a:gdLst>
                  <a:gd name="T0" fmla="*/ 43 w 1386"/>
                  <a:gd name="T1" fmla="*/ 586 h 1842"/>
                  <a:gd name="T2" fmla="*/ 152 w 1386"/>
                  <a:gd name="T3" fmla="*/ 486 h 1842"/>
                  <a:gd name="T4" fmla="*/ 231 w 1386"/>
                  <a:gd name="T5" fmla="*/ 364 h 1842"/>
                  <a:gd name="T6" fmla="*/ 347 w 1386"/>
                  <a:gd name="T7" fmla="*/ 255 h 1842"/>
                  <a:gd name="T8" fmla="*/ 434 w 1386"/>
                  <a:gd name="T9" fmla="*/ 175 h 1842"/>
                  <a:gd name="T10" fmla="*/ 543 w 1386"/>
                  <a:gd name="T11" fmla="*/ 64 h 1842"/>
                  <a:gd name="T12" fmla="*/ 631 w 1386"/>
                  <a:gd name="T13" fmla="*/ 22 h 1842"/>
                  <a:gd name="T14" fmla="*/ 783 w 1386"/>
                  <a:gd name="T15" fmla="*/ 20 h 1842"/>
                  <a:gd name="T16" fmla="*/ 906 w 1386"/>
                  <a:gd name="T17" fmla="*/ 74 h 1842"/>
                  <a:gd name="T18" fmla="*/ 1014 w 1386"/>
                  <a:gd name="T19" fmla="*/ 44 h 1842"/>
                  <a:gd name="T20" fmla="*/ 1111 w 1386"/>
                  <a:gd name="T21" fmla="*/ 20 h 1842"/>
                  <a:gd name="T22" fmla="*/ 1176 w 1386"/>
                  <a:gd name="T23" fmla="*/ 112 h 1842"/>
                  <a:gd name="T24" fmla="*/ 1197 w 1386"/>
                  <a:gd name="T25" fmla="*/ 280 h 1842"/>
                  <a:gd name="T26" fmla="*/ 1168 w 1386"/>
                  <a:gd name="T27" fmla="*/ 447 h 1842"/>
                  <a:gd name="T28" fmla="*/ 1181 w 1386"/>
                  <a:gd name="T29" fmla="*/ 496 h 1842"/>
                  <a:gd name="T30" fmla="*/ 1185 w 1386"/>
                  <a:gd name="T31" fmla="*/ 534 h 1842"/>
                  <a:gd name="T32" fmla="*/ 1224 w 1386"/>
                  <a:gd name="T33" fmla="*/ 684 h 1842"/>
                  <a:gd name="T34" fmla="*/ 1242 w 1386"/>
                  <a:gd name="T35" fmla="*/ 736 h 1842"/>
                  <a:gd name="T36" fmla="*/ 1204 w 1386"/>
                  <a:gd name="T37" fmla="*/ 799 h 1842"/>
                  <a:gd name="T38" fmla="*/ 1193 w 1386"/>
                  <a:gd name="T39" fmla="*/ 864 h 1842"/>
                  <a:gd name="T40" fmla="*/ 1223 w 1386"/>
                  <a:gd name="T41" fmla="*/ 900 h 1842"/>
                  <a:gd name="T42" fmla="*/ 1361 w 1386"/>
                  <a:gd name="T43" fmla="*/ 916 h 1842"/>
                  <a:gd name="T44" fmla="*/ 1347 w 1386"/>
                  <a:gd name="T45" fmla="*/ 946 h 1842"/>
                  <a:gd name="T46" fmla="*/ 1265 w 1386"/>
                  <a:gd name="T47" fmla="*/ 960 h 1842"/>
                  <a:gd name="T48" fmla="*/ 1287 w 1386"/>
                  <a:gd name="T49" fmla="*/ 1073 h 1842"/>
                  <a:gd name="T50" fmla="*/ 1274 w 1386"/>
                  <a:gd name="T51" fmla="*/ 1104 h 1842"/>
                  <a:gd name="T52" fmla="*/ 1306 w 1386"/>
                  <a:gd name="T53" fmla="*/ 1189 h 1842"/>
                  <a:gd name="T54" fmla="*/ 1295 w 1386"/>
                  <a:gd name="T55" fmla="*/ 1288 h 1842"/>
                  <a:gd name="T56" fmla="*/ 1224 w 1386"/>
                  <a:gd name="T57" fmla="*/ 1380 h 1842"/>
                  <a:gd name="T58" fmla="*/ 1203 w 1386"/>
                  <a:gd name="T59" fmla="*/ 1433 h 1842"/>
                  <a:gd name="T60" fmla="*/ 1183 w 1386"/>
                  <a:gd name="T61" fmla="*/ 1503 h 1842"/>
                  <a:gd name="T62" fmla="*/ 1266 w 1386"/>
                  <a:gd name="T63" fmla="*/ 1583 h 1842"/>
                  <a:gd name="T64" fmla="*/ 1243 w 1386"/>
                  <a:gd name="T65" fmla="*/ 1639 h 1842"/>
                  <a:gd name="T66" fmla="*/ 1254 w 1386"/>
                  <a:gd name="T67" fmla="*/ 1700 h 1842"/>
                  <a:gd name="T68" fmla="*/ 1246 w 1386"/>
                  <a:gd name="T69" fmla="*/ 1826 h 1842"/>
                  <a:gd name="T70" fmla="*/ 1175 w 1386"/>
                  <a:gd name="T71" fmla="*/ 1834 h 1842"/>
                  <a:gd name="T72" fmla="*/ 1141 w 1386"/>
                  <a:gd name="T73" fmla="*/ 1809 h 1842"/>
                  <a:gd name="T74" fmla="*/ 1112 w 1386"/>
                  <a:gd name="T75" fmla="*/ 1755 h 1842"/>
                  <a:gd name="T76" fmla="*/ 1074 w 1386"/>
                  <a:gd name="T77" fmla="*/ 1765 h 1842"/>
                  <a:gd name="T78" fmla="*/ 1032 w 1386"/>
                  <a:gd name="T79" fmla="*/ 1700 h 1842"/>
                  <a:gd name="T80" fmla="*/ 900 w 1386"/>
                  <a:gd name="T81" fmla="*/ 1689 h 1842"/>
                  <a:gd name="T82" fmla="*/ 767 w 1386"/>
                  <a:gd name="T83" fmla="*/ 1699 h 1842"/>
                  <a:gd name="T84" fmla="*/ 621 w 1386"/>
                  <a:gd name="T85" fmla="*/ 1722 h 1842"/>
                  <a:gd name="T86" fmla="*/ 512 w 1386"/>
                  <a:gd name="T87" fmla="*/ 1728 h 1842"/>
                  <a:gd name="T88" fmla="*/ 427 w 1386"/>
                  <a:gd name="T89" fmla="*/ 1671 h 1842"/>
                  <a:gd name="T90" fmla="*/ 424 w 1386"/>
                  <a:gd name="T91" fmla="*/ 1581 h 1842"/>
                  <a:gd name="T92" fmla="*/ 419 w 1386"/>
                  <a:gd name="T93" fmla="*/ 1468 h 1842"/>
                  <a:gd name="T94" fmla="*/ 291 w 1386"/>
                  <a:gd name="T95" fmla="*/ 1460 h 1842"/>
                  <a:gd name="T96" fmla="*/ 261 w 1386"/>
                  <a:gd name="T97" fmla="*/ 1466 h 1842"/>
                  <a:gd name="T98" fmla="*/ 189 w 1386"/>
                  <a:gd name="T99" fmla="*/ 1528 h 1842"/>
                  <a:gd name="T100" fmla="*/ 94 w 1386"/>
                  <a:gd name="T101" fmla="*/ 1420 h 1842"/>
                  <a:gd name="T102" fmla="*/ 126 w 1386"/>
                  <a:gd name="T103" fmla="*/ 1336 h 1842"/>
                  <a:gd name="T104" fmla="*/ 100 w 1386"/>
                  <a:gd name="T105" fmla="*/ 1241 h 1842"/>
                  <a:gd name="T106" fmla="*/ 212 w 1386"/>
                  <a:gd name="T107" fmla="*/ 1051 h 1842"/>
                  <a:gd name="T108" fmla="*/ 200 w 1386"/>
                  <a:gd name="T109" fmla="*/ 951 h 1842"/>
                  <a:gd name="T110" fmla="*/ 122 w 1386"/>
                  <a:gd name="T111" fmla="*/ 886 h 1842"/>
                  <a:gd name="T112" fmla="*/ 29 w 1386"/>
                  <a:gd name="T113" fmla="*/ 856 h 1842"/>
                  <a:gd name="T114" fmla="*/ 36 w 1386"/>
                  <a:gd name="T115" fmla="*/ 737 h 184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86"/>
                  <a:gd name="T175" fmla="*/ 0 h 1842"/>
                  <a:gd name="T176" fmla="*/ 1386 w 1386"/>
                  <a:gd name="T177" fmla="*/ 1842 h 184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86" h="1842">
                    <a:moveTo>
                      <a:pt x="0" y="726"/>
                    </a:moveTo>
                    <a:lnTo>
                      <a:pt x="30" y="659"/>
                    </a:lnTo>
                    <a:lnTo>
                      <a:pt x="43" y="586"/>
                    </a:lnTo>
                    <a:lnTo>
                      <a:pt x="87" y="589"/>
                    </a:lnTo>
                    <a:lnTo>
                      <a:pt x="90" y="546"/>
                    </a:lnTo>
                    <a:lnTo>
                      <a:pt x="152" y="486"/>
                    </a:lnTo>
                    <a:lnTo>
                      <a:pt x="174" y="433"/>
                    </a:lnTo>
                    <a:lnTo>
                      <a:pt x="205" y="418"/>
                    </a:lnTo>
                    <a:lnTo>
                      <a:pt x="231" y="364"/>
                    </a:lnTo>
                    <a:lnTo>
                      <a:pt x="282" y="312"/>
                    </a:lnTo>
                    <a:lnTo>
                      <a:pt x="318" y="253"/>
                    </a:lnTo>
                    <a:lnTo>
                      <a:pt x="347" y="255"/>
                    </a:lnTo>
                    <a:lnTo>
                      <a:pt x="369" y="280"/>
                    </a:lnTo>
                    <a:lnTo>
                      <a:pt x="378" y="236"/>
                    </a:lnTo>
                    <a:lnTo>
                      <a:pt x="434" y="175"/>
                    </a:lnTo>
                    <a:lnTo>
                      <a:pt x="416" y="152"/>
                    </a:lnTo>
                    <a:lnTo>
                      <a:pt x="471" y="106"/>
                    </a:lnTo>
                    <a:lnTo>
                      <a:pt x="543" y="64"/>
                    </a:lnTo>
                    <a:lnTo>
                      <a:pt x="571" y="45"/>
                    </a:lnTo>
                    <a:lnTo>
                      <a:pt x="607" y="52"/>
                    </a:lnTo>
                    <a:lnTo>
                      <a:pt x="631" y="22"/>
                    </a:lnTo>
                    <a:lnTo>
                      <a:pt x="707" y="28"/>
                    </a:lnTo>
                    <a:lnTo>
                      <a:pt x="713" y="0"/>
                    </a:lnTo>
                    <a:lnTo>
                      <a:pt x="783" y="20"/>
                    </a:lnTo>
                    <a:lnTo>
                      <a:pt x="836" y="41"/>
                    </a:lnTo>
                    <a:lnTo>
                      <a:pt x="875" y="59"/>
                    </a:lnTo>
                    <a:lnTo>
                      <a:pt x="906" y="74"/>
                    </a:lnTo>
                    <a:lnTo>
                      <a:pt x="953" y="43"/>
                    </a:lnTo>
                    <a:lnTo>
                      <a:pt x="982" y="81"/>
                    </a:lnTo>
                    <a:lnTo>
                      <a:pt x="1014" y="44"/>
                    </a:lnTo>
                    <a:lnTo>
                      <a:pt x="1053" y="66"/>
                    </a:lnTo>
                    <a:lnTo>
                      <a:pt x="1082" y="33"/>
                    </a:lnTo>
                    <a:lnTo>
                      <a:pt x="1111" y="20"/>
                    </a:lnTo>
                    <a:lnTo>
                      <a:pt x="1132" y="26"/>
                    </a:lnTo>
                    <a:lnTo>
                      <a:pt x="1122" y="49"/>
                    </a:lnTo>
                    <a:lnTo>
                      <a:pt x="1176" y="112"/>
                    </a:lnTo>
                    <a:lnTo>
                      <a:pt x="1188" y="139"/>
                    </a:lnTo>
                    <a:lnTo>
                      <a:pt x="1198" y="213"/>
                    </a:lnTo>
                    <a:lnTo>
                      <a:pt x="1197" y="280"/>
                    </a:lnTo>
                    <a:lnTo>
                      <a:pt x="1214" y="410"/>
                    </a:lnTo>
                    <a:lnTo>
                      <a:pt x="1174" y="422"/>
                    </a:lnTo>
                    <a:lnTo>
                      <a:pt x="1168" y="447"/>
                    </a:lnTo>
                    <a:lnTo>
                      <a:pt x="1139" y="467"/>
                    </a:lnTo>
                    <a:lnTo>
                      <a:pt x="1176" y="473"/>
                    </a:lnTo>
                    <a:lnTo>
                      <a:pt x="1181" y="496"/>
                    </a:lnTo>
                    <a:lnTo>
                      <a:pt x="1191" y="492"/>
                    </a:lnTo>
                    <a:lnTo>
                      <a:pt x="1201" y="523"/>
                    </a:lnTo>
                    <a:lnTo>
                      <a:pt x="1185" y="534"/>
                    </a:lnTo>
                    <a:lnTo>
                      <a:pt x="1188" y="596"/>
                    </a:lnTo>
                    <a:lnTo>
                      <a:pt x="1219" y="632"/>
                    </a:lnTo>
                    <a:lnTo>
                      <a:pt x="1224" y="684"/>
                    </a:lnTo>
                    <a:lnTo>
                      <a:pt x="1260" y="716"/>
                    </a:lnTo>
                    <a:lnTo>
                      <a:pt x="1254" y="740"/>
                    </a:lnTo>
                    <a:lnTo>
                      <a:pt x="1242" y="736"/>
                    </a:lnTo>
                    <a:lnTo>
                      <a:pt x="1232" y="752"/>
                    </a:lnTo>
                    <a:lnTo>
                      <a:pt x="1236" y="763"/>
                    </a:lnTo>
                    <a:lnTo>
                      <a:pt x="1204" y="799"/>
                    </a:lnTo>
                    <a:lnTo>
                      <a:pt x="1223" y="821"/>
                    </a:lnTo>
                    <a:lnTo>
                      <a:pt x="1207" y="859"/>
                    </a:lnTo>
                    <a:lnTo>
                      <a:pt x="1193" y="864"/>
                    </a:lnTo>
                    <a:lnTo>
                      <a:pt x="1209" y="893"/>
                    </a:lnTo>
                    <a:lnTo>
                      <a:pt x="1227" y="884"/>
                    </a:lnTo>
                    <a:lnTo>
                      <a:pt x="1223" y="900"/>
                    </a:lnTo>
                    <a:lnTo>
                      <a:pt x="1262" y="879"/>
                    </a:lnTo>
                    <a:lnTo>
                      <a:pt x="1311" y="911"/>
                    </a:lnTo>
                    <a:lnTo>
                      <a:pt x="1361" y="916"/>
                    </a:lnTo>
                    <a:lnTo>
                      <a:pt x="1372" y="902"/>
                    </a:lnTo>
                    <a:lnTo>
                      <a:pt x="1386" y="937"/>
                    </a:lnTo>
                    <a:lnTo>
                      <a:pt x="1347" y="946"/>
                    </a:lnTo>
                    <a:lnTo>
                      <a:pt x="1325" y="971"/>
                    </a:lnTo>
                    <a:lnTo>
                      <a:pt x="1289" y="956"/>
                    </a:lnTo>
                    <a:lnTo>
                      <a:pt x="1265" y="960"/>
                    </a:lnTo>
                    <a:lnTo>
                      <a:pt x="1284" y="980"/>
                    </a:lnTo>
                    <a:lnTo>
                      <a:pt x="1275" y="1040"/>
                    </a:lnTo>
                    <a:lnTo>
                      <a:pt x="1287" y="1073"/>
                    </a:lnTo>
                    <a:lnTo>
                      <a:pt x="1273" y="1074"/>
                    </a:lnTo>
                    <a:lnTo>
                      <a:pt x="1266" y="1086"/>
                    </a:lnTo>
                    <a:lnTo>
                      <a:pt x="1274" y="1104"/>
                    </a:lnTo>
                    <a:lnTo>
                      <a:pt x="1256" y="1120"/>
                    </a:lnTo>
                    <a:lnTo>
                      <a:pt x="1258" y="1135"/>
                    </a:lnTo>
                    <a:lnTo>
                      <a:pt x="1306" y="1189"/>
                    </a:lnTo>
                    <a:lnTo>
                      <a:pt x="1307" y="1218"/>
                    </a:lnTo>
                    <a:lnTo>
                      <a:pt x="1286" y="1241"/>
                    </a:lnTo>
                    <a:lnTo>
                      <a:pt x="1295" y="1288"/>
                    </a:lnTo>
                    <a:lnTo>
                      <a:pt x="1268" y="1311"/>
                    </a:lnTo>
                    <a:lnTo>
                      <a:pt x="1268" y="1337"/>
                    </a:lnTo>
                    <a:lnTo>
                      <a:pt x="1224" y="1380"/>
                    </a:lnTo>
                    <a:lnTo>
                      <a:pt x="1224" y="1395"/>
                    </a:lnTo>
                    <a:lnTo>
                      <a:pt x="1194" y="1407"/>
                    </a:lnTo>
                    <a:lnTo>
                      <a:pt x="1203" y="1433"/>
                    </a:lnTo>
                    <a:lnTo>
                      <a:pt x="1175" y="1460"/>
                    </a:lnTo>
                    <a:lnTo>
                      <a:pt x="1169" y="1500"/>
                    </a:lnTo>
                    <a:lnTo>
                      <a:pt x="1183" y="1503"/>
                    </a:lnTo>
                    <a:lnTo>
                      <a:pt x="1177" y="1518"/>
                    </a:lnTo>
                    <a:lnTo>
                      <a:pt x="1206" y="1570"/>
                    </a:lnTo>
                    <a:lnTo>
                      <a:pt x="1266" y="1583"/>
                    </a:lnTo>
                    <a:lnTo>
                      <a:pt x="1279" y="1642"/>
                    </a:lnTo>
                    <a:lnTo>
                      <a:pt x="1267" y="1647"/>
                    </a:lnTo>
                    <a:lnTo>
                      <a:pt x="1243" y="1639"/>
                    </a:lnTo>
                    <a:lnTo>
                      <a:pt x="1224" y="1669"/>
                    </a:lnTo>
                    <a:lnTo>
                      <a:pt x="1241" y="1707"/>
                    </a:lnTo>
                    <a:lnTo>
                      <a:pt x="1254" y="1700"/>
                    </a:lnTo>
                    <a:lnTo>
                      <a:pt x="1278" y="1753"/>
                    </a:lnTo>
                    <a:lnTo>
                      <a:pt x="1234" y="1805"/>
                    </a:lnTo>
                    <a:lnTo>
                      <a:pt x="1246" y="1826"/>
                    </a:lnTo>
                    <a:lnTo>
                      <a:pt x="1215" y="1842"/>
                    </a:lnTo>
                    <a:lnTo>
                      <a:pt x="1201" y="1830"/>
                    </a:lnTo>
                    <a:lnTo>
                      <a:pt x="1175" y="1834"/>
                    </a:lnTo>
                    <a:lnTo>
                      <a:pt x="1174" y="1823"/>
                    </a:lnTo>
                    <a:lnTo>
                      <a:pt x="1156" y="1803"/>
                    </a:lnTo>
                    <a:lnTo>
                      <a:pt x="1141" y="1809"/>
                    </a:lnTo>
                    <a:lnTo>
                      <a:pt x="1122" y="1796"/>
                    </a:lnTo>
                    <a:lnTo>
                      <a:pt x="1105" y="1764"/>
                    </a:lnTo>
                    <a:lnTo>
                      <a:pt x="1112" y="1755"/>
                    </a:lnTo>
                    <a:lnTo>
                      <a:pt x="1108" y="1749"/>
                    </a:lnTo>
                    <a:lnTo>
                      <a:pt x="1080" y="1750"/>
                    </a:lnTo>
                    <a:lnTo>
                      <a:pt x="1074" y="1765"/>
                    </a:lnTo>
                    <a:lnTo>
                      <a:pt x="1037" y="1790"/>
                    </a:lnTo>
                    <a:lnTo>
                      <a:pt x="1037" y="1740"/>
                    </a:lnTo>
                    <a:lnTo>
                      <a:pt x="1032" y="1700"/>
                    </a:lnTo>
                    <a:lnTo>
                      <a:pt x="1006" y="1712"/>
                    </a:lnTo>
                    <a:lnTo>
                      <a:pt x="956" y="1689"/>
                    </a:lnTo>
                    <a:lnTo>
                      <a:pt x="900" y="1689"/>
                    </a:lnTo>
                    <a:lnTo>
                      <a:pt x="836" y="1677"/>
                    </a:lnTo>
                    <a:lnTo>
                      <a:pt x="799" y="1639"/>
                    </a:lnTo>
                    <a:lnTo>
                      <a:pt x="767" y="1699"/>
                    </a:lnTo>
                    <a:lnTo>
                      <a:pt x="728" y="1695"/>
                    </a:lnTo>
                    <a:lnTo>
                      <a:pt x="650" y="1715"/>
                    </a:lnTo>
                    <a:lnTo>
                      <a:pt x="621" y="1722"/>
                    </a:lnTo>
                    <a:lnTo>
                      <a:pt x="589" y="1749"/>
                    </a:lnTo>
                    <a:lnTo>
                      <a:pt x="539" y="1742"/>
                    </a:lnTo>
                    <a:lnTo>
                      <a:pt x="512" y="1728"/>
                    </a:lnTo>
                    <a:lnTo>
                      <a:pt x="457" y="1736"/>
                    </a:lnTo>
                    <a:lnTo>
                      <a:pt x="431" y="1721"/>
                    </a:lnTo>
                    <a:lnTo>
                      <a:pt x="427" y="1671"/>
                    </a:lnTo>
                    <a:lnTo>
                      <a:pt x="431" y="1642"/>
                    </a:lnTo>
                    <a:lnTo>
                      <a:pt x="415" y="1614"/>
                    </a:lnTo>
                    <a:lnTo>
                      <a:pt x="424" y="1581"/>
                    </a:lnTo>
                    <a:lnTo>
                      <a:pt x="442" y="1547"/>
                    </a:lnTo>
                    <a:lnTo>
                      <a:pt x="446" y="1499"/>
                    </a:lnTo>
                    <a:lnTo>
                      <a:pt x="419" y="1468"/>
                    </a:lnTo>
                    <a:lnTo>
                      <a:pt x="394" y="1455"/>
                    </a:lnTo>
                    <a:lnTo>
                      <a:pt x="350" y="1488"/>
                    </a:lnTo>
                    <a:lnTo>
                      <a:pt x="291" y="1460"/>
                    </a:lnTo>
                    <a:lnTo>
                      <a:pt x="289" y="1430"/>
                    </a:lnTo>
                    <a:lnTo>
                      <a:pt x="248" y="1436"/>
                    </a:lnTo>
                    <a:lnTo>
                      <a:pt x="261" y="1466"/>
                    </a:lnTo>
                    <a:lnTo>
                      <a:pt x="232" y="1461"/>
                    </a:lnTo>
                    <a:lnTo>
                      <a:pt x="228" y="1491"/>
                    </a:lnTo>
                    <a:lnTo>
                      <a:pt x="189" y="1528"/>
                    </a:lnTo>
                    <a:lnTo>
                      <a:pt x="148" y="1528"/>
                    </a:lnTo>
                    <a:lnTo>
                      <a:pt x="125" y="1457"/>
                    </a:lnTo>
                    <a:lnTo>
                      <a:pt x="94" y="1420"/>
                    </a:lnTo>
                    <a:lnTo>
                      <a:pt x="105" y="1386"/>
                    </a:lnTo>
                    <a:lnTo>
                      <a:pt x="128" y="1365"/>
                    </a:lnTo>
                    <a:lnTo>
                      <a:pt x="126" y="1336"/>
                    </a:lnTo>
                    <a:lnTo>
                      <a:pt x="77" y="1311"/>
                    </a:lnTo>
                    <a:lnTo>
                      <a:pt x="67" y="1271"/>
                    </a:lnTo>
                    <a:lnTo>
                      <a:pt x="100" y="1241"/>
                    </a:lnTo>
                    <a:lnTo>
                      <a:pt x="137" y="1209"/>
                    </a:lnTo>
                    <a:lnTo>
                      <a:pt x="197" y="1163"/>
                    </a:lnTo>
                    <a:lnTo>
                      <a:pt x="212" y="1051"/>
                    </a:lnTo>
                    <a:lnTo>
                      <a:pt x="230" y="1008"/>
                    </a:lnTo>
                    <a:lnTo>
                      <a:pt x="231" y="970"/>
                    </a:lnTo>
                    <a:lnTo>
                      <a:pt x="200" y="951"/>
                    </a:lnTo>
                    <a:lnTo>
                      <a:pt x="163" y="931"/>
                    </a:lnTo>
                    <a:lnTo>
                      <a:pt x="132" y="919"/>
                    </a:lnTo>
                    <a:lnTo>
                      <a:pt x="122" y="886"/>
                    </a:lnTo>
                    <a:lnTo>
                      <a:pt x="99" y="861"/>
                    </a:lnTo>
                    <a:lnTo>
                      <a:pt x="70" y="868"/>
                    </a:lnTo>
                    <a:lnTo>
                      <a:pt x="29" y="856"/>
                    </a:lnTo>
                    <a:lnTo>
                      <a:pt x="57" y="805"/>
                    </a:lnTo>
                    <a:lnTo>
                      <a:pt x="61" y="770"/>
                    </a:lnTo>
                    <a:lnTo>
                      <a:pt x="36" y="737"/>
                    </a:lnTo>
                    <a:lnTo>
                      <a:pt x="0" y="726"/>
                    </a:lnTo>
                    <a:close/>
                  </a:path>
                </a:pathLst>
              </a:custGeom>
              <a:solidFill>
                <a:srgbClr val="F0DEC5"/>
              </a:solidFill>
              <a:ln w="0">
                <a:solidFill>
                  <a:srgbClr val="F0DEC5"/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rgbClr val="F0DEC5"/>
                </a:outerShdw>
              </a:effectLst>
              <a:scene3d>
                <a:camera prst="orthographicFront"/>
                <a:lightRig rig="chilly" dir="t"/>
              </a:scene3d>
              <a:sp3d extrusionH="76200" contourW="12700" prstMaterial="flat">
                <a:extrusionClr>
                  <a:srgbClr val="F0DEC5"/>
                </a:extrusionClr>
                <a:contourClr>
                  <a:srgbClr val="F0DEC5"/>
                </a:contourClr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1" name="Полилиния 200"/>
              <p:cNvSpPr/>
              <p:nvPr/>
            </p:nvSpPr>
            <p:spPr>
              <a:xfrm>
                <a:off x="4556125" y="2620962"/>
                <a:ext cx="917575" cy="392112"/>
              </a:xfrm>
              <a:custGeom>
                <a:avLst/>
                <a:gdLst>
                  <a:gd name="connsiteX0" fmla="*/ 0 w 869950"/>
                  <a:gd name="connsiteY0" fmla="*/ 358775 h 358775"/>
                  <a:gd name="connsiteX1" fmla="*/ 73025 w 869950"/>
                  <a:gd name="connsiteY1" fmla="*/ 317500 h 358775"/>
                  <a:gd name="connsiteX2" fmla="*/ 92075 w 869950"/>
                  <a:gd name="connsiteY2" fmla="*/ 327025 h 358775"/>
                  <a:gd name="connsiteX3" fmla="*/ 107950 w 869950"/>
                  <a:gd name="connsiteY3" fmla="*/ 304800 h 358775"/>
                  <a:gd name="connsiteX4" fmla="*/ 146050 w 869950"/>
                  <a:gd name="connsiteY4" fmla="*/ 301625 h 358775"/>
                  <a:gd name="connsiteX5" fmla="*/ 165100 w 869950"/>
                  <a:gd name="connsiteY5" fmla="*/ 288925 h 358775"/>
                  <a:gd name="connsiteX6" fmla="*/ 219075 w 869950"/>
                  <a:gd name="connsiteY6" fmla="*/ 282575 h 358775"/>
                  <a:gd name="connsiteX7" fmla="*/ 212725 w 869950"/>
                  <a:gd name="connsiteY7" fmla="*/ 263525 h 358775"/>
                  <a:gd name="connsiteX8" fmla="*/ 219075 w 869950"/>
                  <a:gd name="connsiteY8" fmla="*/ 254000 h 358775"/>
                  <a:gd name="connsiteX9" fmla="*/ 250825 w 869950"/>
                  <a:gd name="connsiteY9" fmla="*/ 247650 h 358775"/>
                  <a:gd name="connsiteX10" fmla="*/ 276225 w 869950"/>
                  <a:gd name="connsiteY10" fmla="*/ 231775 h 358775"/>
                  <a:gd name="connsiteX11" fmla="*/ 295275 w 869950"/>
                  <a:gd name="connsiteY11" fmla="*/ 241300 h 358775"/>
                  <a:gd name="connsiteX12" fmla="*/ 311150 w 869950"/>
                  <a:gd name="connsiteY12" fmla="*/ 263525 h 358775"/>
                  <a:gd name="connsiteX13" fmla="*/ 330200 w 869950"/>
                  <a:gd name="connsiteY13" fmla="*/ 263525 h 358775"/>
                  <a:gd name="connsiteX14" fmla="*/ 330200 w 869950"/>
                  <a:gd name="connsiteY14" fmla="*/ 279400 h 358775"/>
                  <a:gd name="connsiteX15" fmla="*/ 352425 w 869950"/>
                  <a:gd name="connsiteY15" fmla="*/ 260350 h 358775"/>
                  <a:gd name="connsiteX16" fmla="*/ 377825 w 869950"/>
                  <a:gd name="connsiteY16" fmla="*/ 257175 h 358775"/>
                  <a:gd name="connsiteX17" fmla="*/ 403225 w 869950"/>
                  <a:gd name="connsiteY17" fmla="*/ 231775 h 358775"/>
                  <a:gd name="connsiteX18" fmla="*/ 409575 w 869950"/>
                  <a:gd name="connsiteY18" fmla="*/ 234950 h 358775"/>
                  <a:gd name="connsiteX19" fmla="*/ 400050 w 869950"/>
                  <a:gd name="connsiteY19" fmla="*/ 193675 h 358775"/>
                  <a:gd name="connsiteX20" fmla="*/ 479425 w 869950"/>
                  <a:gd name="connsiteY20" fmla="*/ 203200 h 358775"/>
                  <a:gd name="connsiteX21" fmla="*/ 473075 w 869950"/>
                  <a:gd name="connsiteY21" fmla="*/ 187325 h 358775"/>
                  <a:gd name="connsiteX22" fmla="*/ 469900 w 869950"/>
                  <a:gd name="connsiteY22" fmla="*/ 152400 h 358775"/>
                  <a:gd name="connsiteX23" fmla="*/ 457200 w 869950"/>
                  <a:gd name="connsiteY23" fmla="*/ 142875 h 358775"/>
                  <a:gd name="connsiteX24" fmla="*/ 479425 w 869950"/>
                  <a:gd name="connsiteY24" fmla="*/ 111125 h 358775"/>
                  <a:gd name="connsiteX25" fmla="*/ 501650 w 869950"/>
                  <a:gd name="connsiteY25" fmla="*/ 50800 h 358775"/>
                  <a:gd name="connsiteX26" fmla="*/ 536575 w 869950"/>
                  <a:gd name="connsiteY26" fmla="*/ 25400 h 358775"/>
                  <a:gd name="connsiteX27" fmla="*/ 555625 w 869950"/>
                  <a:gd name="connsiteY27" fmla="*/ 0 h 358775"/>
                  <a:gd name="connsiteX28" fmla="*/ 584200 w 869950"/>
                  <a:gd name="connsiteY28" fmla="*/ 25400 h 358775"/>
                  <a:gd name="connsiteX29" fmla="*/ 619125 w 869950"/>
                  <a:gd name="connsiteY29" fmla="*/ 28575 h 358775"/>
                  <a:gd name="connsiteX30" fmla="*/ 628650 w 869950"/>
                  <a:gd name="connsiteY30" fmla="*/ 47625 h 358775"/>
                  <a:gd name="connsiteX31" fmla="*/ 600075 w 869950"/>
                  <a:gd name="connsiteY31" fmla="*/ 98425 h 358775"/>
                  <a:gd name="connsiteX32" fmla="*/ 622300 w 869950"/>
                  <a:gd name="connsiteY32" fmla="*/ 88900 h 358775"/>
                  <a:gd name="connsiteX33" fmla="*/ 625475 w 869950"/>
                  <a:gd name="connsiteY33" fmla="*/ 111125 h 358775"/>
                  <a:gd name="connsiteX34" fmla="*/ 669925 w 869950"/>
                  <a:gd name="connsiteY34" fmla="*/ 104775 h 358775"/>
                  <a:gd name="connsiteX35" fmla="*/ 660400 w 869950"/>
                  <a:gd name="connsiteY35" fmla="*/ 171450 h 358775"/>
                  <a:gd name="connsiteX36" fmla="*/ 685800 w 869950"/>
                  <a:gd name="connsiteY36" fmla="*/ 158750 h 358775"/>
                  <a:gd name="connsiteX37" fmla="*/ 698500 w 869950"/>
                  <a:gd name="connsiteY37" fmla="*/ 136525 h 358775"/>
                  <a:gd name="connsiteX38" fmla="*/ 727075 w 869950"/>
                  <a:gd name="connsiteY38" fmla="*/ 127000 h 358775"/>
                  <a:gd name="connsiteX39" fmla="*/ 774700 w 869950"/>
                  <a:gd name="connsiteY39" fmla="*/ 120650 h 358775"/>
                  <a:gd name="connsiteX40" fmla="*/ 828675 w 869950"/>
                  <a:gd name="connsiteY40" fmla="*/ 139700 h 358775"/>
                  <a:gd name="connsiteX41" fmla="*/ 869950 w 869950"/>
                  <a:gd name="connsiteY41" fmla="*/ 180975 h 35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869950" h="358775">
                    <a:moveTo>
                      <a:pt x="0" y="358775"/>
                    </a:moveTo>
                    <a:cubicBezTo>
                      <a:pt x="28839" y="340783"/>
                      <a:pt x="57679" y="322792"/>
                      <a:pt x="73025" y="317500"/>
                    </a:cubicBezTo>
                    <a:cubicBezTo>
                      <a:pt x="88371" y="312208"/>
                      <a:pt x="86254" y="329142"/>
                      <a:pt x="92075" y="327025"/>
                    </a:cubicBezTo>
                    <a:cubicBezTo>
                      <a:pt x="97896" y="324908"/>
                      <a:pt x="98954" y="309033"/>
                      <a:pt x="107950" y="304800"/>
                    </a:cubicBezTo>
                    <a:cubicBezTo>
                      <a:pt x="116946" y="300567"/>
                      <a:pt x="136525" y="304271"/>
                      <a:pt x="146050" y="301625"/>
                    </a:cubicBezTo>
                    <a:cubicBezTo>
                      <a:pt x="155575" y="298979"/>
                      <a:pt x="152929" y="292100"/>
                      <a:pt x="165100" y="288925"/>
                    </a:cubicBezTo>
                    <a:cubicBezTo>
                      <a:pt x="177271" y="285750"/>
                      <a:pt x="211138" y="286808"/>
                      <a:pt x="219075" y="282575"/>
                    </a:cubicBezTo>
                    <a:cubicBezTo>
                      <a:pt x="227012" y="278342"/>
                      <a:pt x="212725" y="268287"/>
                      <a:pt x="212725" y="263525"/>
                    </a:cubicBezTo>
                    <a:cubicBezTo>
                      <a:pt x="212725" y="258763"/>
                      <a:pt x="212725" y="256646"/>
                      <a:pt x="219075" y="254000"/>
                    </a:cubicBezTo>
                    <a:cubicBezTo>
                      <a:pt x="225425" y="251354"/>
                      <a:pt x="241300" y="251354"/>
                      <a:pt x="250825" y="247650"/>
                    </a:cubicBezTo>
                    <a:cubicBezTo>
                      <a:pt x="260350" y="243946"/>
                      <a:pt x="268817" y="232833"/>
                      <a:pt x="276225" y="231775"/>
                    </a:cubicBezTo>
                    <a:cubicBezTo>
                      <a:pt x="283633" y="230717"/>
                      <a:pt x="289454" y="236008"/>
                      <a:pt x="295275" y="241300"/>
                    </a:cubicBezTo>
                    <a:cubicBezTo>
                      <a:pt x="301096" y="246592"/>
                      <a:pt x="305329" y="259821"/>
                      <a:pt x="311150" y="263525"/>
                    </a:cubicBezTo>
                    <a:cubicBezTo>
                      <a:pt x="316971" y="267229"/>
                      <a:pt x="327025" y="260879"/>
                      <a:pt x="330200" y="263525"/>
                    </a:cubicBezTo>
                    <a:cubicBezTo>
                      <a:pt x="333375" y="266171"/>
                      <a:pt x="326496" y="279929"/>
                      <a:pt x="330200" y="279400"/>
                    </a:cubicBezTo>
                    <a:cubicBezTo>
                      <a:pt x="333904" y="278871"/>
                      <a:pt x="344488" y="264054"/>
                      <a:pt x="352425" y="260350"/>
                    </a:cubicBezTo>
                    <a:cubicBezTo>
                      <a:pt x="360362" y="256646"/>
                      <a:pt x="369358" y="261938"/>
                      <a:pt x="377825" y="257175"/>
                    </a:cubicBezTo>
                    <a:cubicBezTo>
                      <a:pt x="386292" y="252412"/>
                      <a:pt x="397933" y="235479"/>
                      <a:pt x="403225" y="231775"/>
                    </a:cubicBezTo>
                    <a:cubicBezTo>
                      <a:pt x="408517" y="228071"/>
                      <a:pt x="410104" y="241300"/>
                      <a:pt x="409575" y="234950"/>
                    </a:cubicBezTo>
                    <a:cubicBezTo>
                      <a:pt x="409046" y="228600"/>
                      <a:pt x="388408" y="198967"/>
                      <a:pt x="400050" y="193675"/>
                    </a:cubicBezTo>
                    <a:cubicBezTo>
                      <a:pt x="411692" y="188383"/>
                      <a:pt x="467254" y="204258"/>
                      <a:pt x="479425" y="203200"/>
                    </a:cubicBezTo>
                    <a:cubicBezTo>
                      <a:pt x="491596" y="202142"/>
                      <a:pt x="474662" y="195792"/>
                      <a:pt x="473075" y="187325"/>
                    </a:cubicBezTo>
                    <a:cubicBezTo>
                      <a:pt x="471488" y="178858"/>
                      <a:pt x="472546" y="159808"/>
                      <a:pt x="469900" y="152400"/>
                    </a:cubicBezTo>
                    <a:cubicBezTo>
                      <a:pt x="467254" y="144992"/>
                      <a:pt x="455613" y="149754"/>
                      <a:pt x="457200" y="142875"/>
                    </a:cubicBezTo>
                    <a:cubicBezTo>
                      <a:pt x="458787" y="135996"/>
                      <a:pt x="472017" y="126471"/>
                      <a:pt x="479425" y="111125"/>
                    </a:cubicBezTo>
                    <a:cubicBezTo>
                      <a:pt x="486833" y="95779"/>
                      <a:pt x="492125" y="65087"/>
                      <a:pt x="501650" y="50800"/>
                    </a:cubicBezTo>
                    <a:cubicBezTo>
                      <a:pt x="511175" y="36513"/>
                      <a:pt x="527579" y="33867"/>
                      <a:pt x="536575" y="25400"/>
                    </a:cubicBezTo>
                    <a:cubicBezTo>
                      <a:pt x="545571" y="16933"/>
                      <a:pt x="547688" y="0"/>
                      <a:pt x="555625" y="0"/>
                    </a:cubicBezTo>
                    <a:cubicBezTo>
                      <a:pt x="563562" y="0"/>
                      <a:pt x="573617" y="20638"/>
                      <a:pt x="584200" y="25400"/>
                    </a:cubicBezTo>
                    <a:cubicBezTo>
                      <a:pt x="594783" y="30163"/>
                      <a:pt x="611717" y="24871"/>
                      <a:pt x="619125" y="28575"/>
                    </a:cubicBezTo>
                    <a:cubicBezTo>
                      <a:pt x="626533" y="32279"/>
                      <a:pt x="631825" y="35983"/>
                      <a:pt x="628650" y="47625"/>
                    </a:cubicBezTo>
                    <a:cubicBezTo>
                      <a:pt x="625475" y="59267"/>
                      <a:pt x="601133" y="91546"/>
                      <a:pt x="600075" y="98425"/>
                    </a:cubicBezTo>
                    <a:cubicBezTo>
                      <a:pt x="599017" y="105304"/>
                      <a:pt x="618067" y="86783"/>
                      <a:pt x="622300" y="88900"/>
                    </a:cubicBezTo>
                    <a:cubicBezTo>
                      <a:pt x="626533" y="91017"/>
                      <a:pt x="617538" y="108479"/>
                      <a:pt x="625475" y="111125"/>
                    </a:cubicBezTo>
                    <a:cubicBezTo>
                      <a:pt x="633412" y="113771"/>
                      <a:pt x="664104" y="94721"/>
                      <a:pt x="669925" y="104775"/>
                    </a:cubicBezTo>
                    <a:cubicBezTo>
                      <a:pt x="675746" y="114829"/>
                      <a:pt x="657754" y="162454"/>
                      <a:pt x="660400" y="171450"/>
                    </a:cubicBezTo>
                    <a:cubicBezTo>
                      <a:pt x="663046" y="180446"/>
                      <a:pt x="679450" y="164571"/>
                      <a:pt x="685800" y="158750"/>
                    </a:cubicBezTo>
                    <a:cubicBezTo>
                      <a:pt x="692150" y="152929"/>
                      <a:pt x="691621" y="141817"/>
                      <a:pt x="698500" y="136525"/>
                    </a:cubicBezTo>
                    <a:cubicBezTo>
                      <a:pt x="705379" y="131233"/>
                      <a:pt x="714375" y="129646"/>
                      <a:pt x="727075" y="127000"/>
                    </a:cubicBezTo>
                    <a:cubicBezTo>
                      <a:pt x="739775" y="124354"/>
                      <a:pt x="757767" y="118533"/>
                      <a:pt x="774700" y="120650"/>
                    </a:cubicBezTo>
                    <a:cubicBezTo>
                      <a:pt x="791633" y="122767"/>
                      <a:pt x="812800" y="129646"/>
                      <a:pt x="828675" y="139700"/>
                    </a:cubicBezTo>
                    <a:cubicBezTo>
                      <a:pt x="844550" y="149754"/>
                      <a:pt x="862542" y="180446"/>
                      <a:pt x="869950" y="180975"/>
                    </a:cubicBezTo>
                  </a:path>
                </a:pathLst>
              </a:custGeom>
              <a:ln w="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2293" name="Freeform 563"/>
              <p:cNvSpPr>
                <a:spLocks/>
              </p:cNvSpPr>
              <p:nvPr/>
            </p:nvSpPr>
            <p:spPr bwMode="auto">
              <a:xfrm>
                <a:off x="5292725" y="2270124"/>
                <a:ext cx="2593975" cy="3013076"/>
              </a:xfrm>
              <a:custGeom>
                <a:avLst/>
                <a:gdLst>
                  <a:gd name="T0" fmla="*/ 2147483647 w 3145"/>
                  <a:gd name="T1" fmla="*/ 2147483647 h 3374"/>
                  <a:gd name="T2" fmla="*/ 2147483647 w 3145"/>
                  <a:gd name="T3" fmla="*/ 2147483647 h 3374"/>
                  <a:gd name="T4" fmla="*/ 2147483647 w 3145"/>
                  <a:gd name="T5" fmla="*/ 2147483647 h 3374"/>
                  <a:gd name="T6" fmla="*/ 2147483647 w 3145"/>
                  <a:gd name="T7" fmla="*/ 2147483647 h 3374"/>
                  <a:gd name="T8" fmla="*/ 2147483647 w 3145"/>
                  <a:gd name="T9" fmla="*/ 2147483647 h 3374"/>
                  <a:gd name="T10" fmla="*/ 2147483647 w 3145"/>
                  <a:gd name="T11" fmla="*/ 2147483647 h 3374"/>
                  <a:gd name="T12" fmla="*/ 2147483647 w 3145"/>
                  <a:gd name="T13" fmla="*/ 2147483647 h 3374"/>
                  <a:gd name="T14" fmla="*/ 2147483647 w 3145"/>
                  <a:gd name="T15" fmla="*/ 2147483647 h 3374"/>
                  <a:gd name="T16" fmla="*/ 2147483647 w 3145"/>
                  <a:gd name="T17" fmla="*/ 2147483647 h 3374"/>
                  <a:gd name="T18" fmla="*/ 2147483647 w 3145"/>
                  <a:gd name="T19" fmla="*/ 2147483647 h 3374"/>
                  <a:gd name="T20" fmla="*/ 2147483647 w 3145"/>
                  <a:gd name="T21" fmla="*/ 2147483647 h 3374"/>
                  <a:gd name="T22" fmla="*/ 2147483647 w 3145"/>
                  <a:gd name="T23" fmla="*/ 2147483647 h 3374"/>
                  <a:gd name="T24" fmla="*/ 2147483647 w 3145"/>
                  <a:gd name="T25" fmla="*/ 2147483647 h 3374"/>
                  <a:gd name="T26" fmla="*/ 2147483647 w 3145"/>
                  <a:gd name="T27" fmla="*/ 2147483647 h 3374"/>
                  <a:gd name="T28" fmla="*/ 2147483647 w 3145"/>
                  <a:gd name="T29" fmla="*/ 2147483647 h 3374"/>
                  <a:gd name="T30" fmla="*/ 2147483647 w 3145"/>
                  <a:gd name="T31" fmla="*/ 2147483647 h 3374"/>
                  <a:gd name="T32" fmla="*/ 2147483647 w 3145"/>
                  <a:gd name="T33" fmla="*/ 2147483647 h 3374"/>
                  <a:gd name="T34" fmla="*/ 2147483647 w 3145"/>
                  <a:gd name="T35" fmla="*/ 2147483647 h 3374"/>
                  <a:gd name="T36" fmla="*/ 2147483647 w 3145"/>
                  <a:gd name="T37" fmla="*/ 2147483647 h 3374"/>
                  <a:gd name="T38" fmla="*/ 2147483647 w 3145"/>
                  <a:gd name="T39" fmla="*/ 2147483647 h 3374"/>
                  <a:gd name="T40" fmla="*/ 2147483647 w 3145"/>
                  <a:gd name="T41" fmla="*/ 2147483647 h 3374"/>
                  <a:gd name="T42" fmla="*/ 2147483647 w 3145"/>
                  <a:gd name="T43" fmla="*/ 2147483647 h 3374"/>
                  <a:gd name="T44" fmla="*/ 2147483647 w 3145"/>
                  <a:gd name="T45" fmla="*/ 2147483647 h 3374"/>
                  <a:gd name="T46" fmla="*/ 2147483647 w 3145"/>
                  <a:gd name="T47" fmla="*/ 2147483647 h 3374"/>
                  <a:gd name="T48" fmla="*/ 2147483647 w 3145"/>
                  <a:gd name="T49" fmla="*/ 2147483647 h 3374"/>
                  <a:gd name="T50" fmla="*/ 2147483647 w 3145"/>
                  <a:gd name="T51" fmla="*/ 2147483647 h 3374"/>
                  <a:gd name="T52" fmla="*/ 2147483647 w 3145"/>
                  <a:gd name="T53" fmla="*/ 2147483647 h 3374"/>
                  <a:gd name="T54" fmla="*/ 2147483647 w 3145"/>
                  <a:gd name="T55" fmla="*/ 2147483647 h 3374"/>
                  <a:gd name="T56" fmla="*/ 2147483647 w 3145"/>
                  <a:gd name="T57" fmla="*/ 2147483647 h 3374"/>
                  <a:gd name="T58" fmla="*/ 2147483647 w 3145"/>
                  <a:gd name="T59" fmla="*/ 2147483647 h 3374"/>
                  <a:gd name="T60" fmla="*/ 2147483647 w 3145"/>
                  <a:gd name="T61" fmla="*/ 2147483647 h 3374"/>
                  <a:gd name="T62" fmla="*/ 2147483647 w 3145"/>
                  <a:gd name="T63" fmla="*/ 2147483647 h 3374"/>
                  <a:gd name="T64" fmla="*/ 2147483647 w 3145"/>
                  <a:gd name="T65" fmla="*/ 2147483647 h 3374"/>
                  <a:gd name="T66" fmla="*/ 2147483647 w 3145"/>
                  <a:gd name="T67" fmla="*/ 2147483647 h 3374"/>
                  <a:gd name="T68" fmla="*/ 2147483647 w 3145"/>
                  <a:gd name="T69" fmla="*/ 2147483647 h 3374"/>
                  <a:gd name="T70" fmla="*/ 2147483647 w 3145"/>
                  <a:gd name="T71" fmla="*/ 2147483647 h 3374"/>
                  <a:gd name="T72" fmla="*/ 2147483647 w 3145"/>
                  <a:gd name="T73" fmla="*/ 2147483647 h 3374"/>
                  <a:gd name="T74" fmla="*/ 2147483647 w 3145"/>
                  <a:gd name="T75" fmla="*/ 2147483647 h 3374"/>
                  <a:gd name="T76" fmla="*/ 2147483647 w 3145"/>
                  <a:gd name="T77" fmla="*/ 2147483647 h 3374"/>
                  <a:gd name="T78" fmla="*/ 2147483647 w 3145"/>
                  <a:gd name="T79" fmla="*/ 2147483647 h 3374"/>
                  <a:gd name="T80" fmla="*/ 2147483647 w 3145"/>
                  <a:gd name="T81" fmla="*/ 2147483647 h 3374"/>
                  <a:gd name="T82" fmla="*/ 2147483647 w 3145"/>
                  <a:gd name="T83" fmla="*/ 2147483647 h 3374"/>
                  <a:gd name="T84" fmla="*/ 2147483647 w 3145"/>
                  <a:gd name="T85" fmla="*/ 2147483647 h 3374"/>
                  <a:gd name="T86" fmla="*/ 2147483647 w 3145"/>
                  <a:gd name="T87" fmla="*/ 2147483647 h 3374"/>
                  <a:gd name="T88" fmla="*/ 2147483647 w 3145"/>
                  <a:gd name="T89" fmla="*/ 2147483647 h 3374"/>
                  <a:gd name="T90" fmla="*/ 2147483647 w 3145"/>
                  <a:gd name="T91" fmla="*/ 2147483647 h 3374"/>
                  <a:gd name="T92" fmla="*/ 2147483647 w 3145"/>
                  <a:gd name="T93" fmla="*/ 2147483647 h 3374"/>
                  <a:gd name="T94" fmla="*/ 2147483647 w 3145"/>
                  <a:gd name="T95" fmla="*/ 2147483647 h 3374"/>
                  <a:gd name="T96" fmla="*/ 2147483647 w 3145"/>
                  <a:gd name="T97" fmla="*/ 2147483647 h 3374"/>
                  <a:gd name="T98" fmla="*/ 2147483647 w 3145"/>
                  <a:gd name="T99" fmla="*/ 2147483647 h 3374"/>
                  <a:gd name="T100" fmla="*/ 2147483647 w 3145"/>
                  <a:gd name="T101" fmla="*/ 2147483647 h 3374"/>
                  <a:gd name="T102" fmla="*/ 2147483647 w 3145"/>
                  <a:gd name="T103" fmla="*/ 2147483647 h 3374"/>
                  <a:gd name="T104" fmla="*/ 2147483647 w 3145"/>
                  <a:gd name="T105" fmla="*/ 2147483647 h 3374"/>
                  <a:gd name="T106" fmla="*/ 2147483647 w 3145"/>
                  <a:gd name="T107" fmla="*/ 2147483647 h 3374"/>
                  <a:gd name="T108" fmla="*/ 2147483647 w 3145"/>
                  <a:gd name="T109" fmla="*/ 2147483647 h 3374"/>
                  <a:gd name="T110" fmla="*/ 2147483647 w 3145"/>
                  <a:gd name="T111" fmla="*/ 2147483647 h 3374"/>
                  <a:gd name="T112" fmla="*/ 2147483647 w 3145"/>
                  <a:gd name="T113" fmla="*/ 2147483647 h 3374"/>
                  <a:gd name="T114" fmla="*/ 2147483647 w 3145"/>
                  <a:gd name="T115" fmla="*/ 2147483647 h 3374"/>
                  <a:gd name="T116" fmla="*/ 2147483647 w 3145"/>
                  <a:gd name="T117" fmla="*/ 2147483647 h 337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145"/>
                  <a:gd name="T178" fmla="*/ 0 h 3374"/>
                  <a:gd name="T179" fmla="*/ 3145 w 3145"/>
                  <a:gd name="T180" fmla="*/ 3374 h 337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145" h="3374">
                    <a:moveTo>
                      <a:pt x="0" y="1548"/>
                    </a:moveTo>
                    <a:lnTo>
                      <a:pt x="10" y="1525"/>
                    </a:lnTo>
                    <a:lnTo>
                      <a:pt x="110" y="1484"/>
                    </a:lnTo>
                    <a:lnTo>
                      <a:pt x="124" y="1452"/>
                    </a:lnTo>
                    <a:lnTo>
                      <a:pt x="153" y="1444"/>
                    </a:lnTo>
                    <a:lnTo>
                      <a:pt x="158" y="1460"/>
                    </a:lnTo>
                    <a:lnTo>
                      <a:pt x="173" y="1462"/>
                    </a:lnTo>
                    <a:lnTo>
                      <a:pt x="184" y="1446"/>
                    </a:lnTo>
                    <a:lnTo>
                      <a:pt x="186" y="1406"/>
                    </a:lnTo>
                    <a:lnTo>
                      <a:pt x="170" y="1374"/>
                    </a:lnTo>
                    <a:lnTo>
                      <a:pt x="182" y="1365"/>
                    </a:lnTo>
                    <a:lnTo>
                      <a:pt x="180" y="1346"/>
                    </a:lnTo>
                    <a:lnTo>
                      <a:pt x="215" y="1332"/>
                    </a:lnTo>
                    <a:lnTo>
                      <a:pt x="218" y="1325"/>
                    </a:lnTo>
                    <a:lnTo>
                      <a:pt x="202" y="1309"/>
                    </a:lnTo>
                    <a:lnTo>
                      <a:pt x="202" y="1288"/>
                    </a:lnTo>
                    <a:lnTo>
                      <a:pt x="321" y="1184"/>
                    </a:lnTo>
                    <a:lnTo>
                      <a:pt x="325" y="1163"/>
                    </a:lnTo>
                    <a:lnTo>
                      <a:pt x="320" y="1151"/>
                    </a:lnTo>
                    <a:lnTo>
                      <a:pt x="304" y="1151"/>
                    </a:lnTo>
                    <a:lnTo>
                      <a:pt x="277" y="1131"/>
                    </a:lnTo>
                    <a:lnTo>
                      <a:pt x="268" y="1073"/>
                    </a:lnTo>
                    <a:lnTo>
                      <a:pt x="250" y="1004"/>
                    </a:lnTo>
                    <a:lnTo>
                      <a:pt x="197" y="977"/>
                    </a:lnTo>
                    <a:lnTo>
                      <a:pt x="198" y="946"/>
                    </a:lnTo>
                    <a:lnTo>
                      <a:pt x="163" y="920"/>
                    </a:lnTo>
                    <a:lnTo>
                      <a:pt x="160" y="845"/>
                    </a:lnTo>
                    <a:lnTo>
                      <a:pt x="156" y="828"/>
                    </a:lnTo>
                    <a:lnTo>
                      <a:pt x="137" y="833"/>
                    </a:lnTo>
                    <a:lnTo>
                      <a:pt x="139" y="807"/>
                    </a:lnTo>
                    <a:lnTo>
                      <a:pt x="112" y="800"/>
                    </a:lnTo>
                    <a:lnTo>
                      <a:pt x="143" y="790"/>
                    </a:lnTo>
                    <a:lnTo>
                      <a:pt x="143" y="773"/>
                    </a:lnTo>
                    <a:lnTo>
                      <a:pt x="162" y="747"/>
                    </a:lnTo>
                    <a:lnTo>
                      <a:pt x="144" y="714"/>
                    </a:lnTo>
                    <a:lnTo>
                      <a:pt x="159" y="701"/>
                    </a:lnTo>
                    <a:lnTo>
                      <a:pt x="191" y="720"/>
                    </a:lnTo>
                    <a:lnTo>
                      <a:pt x="232" y="718"/>
                    </a:lnTo>
                    <a:lnTo>
                      <a:pt x="231" y="664"/>
                    </a:lnTo>
                    <a:lnTo>
                      <a:pt x="256" y="685"/>
                    </a:lnTo>
                    <a:lnTo>
                      <a:pt x="274" y="728"/>
                    </a:lnTo>
                    <a:lnTo>
                      <a:pt x="291" y="779"/>
                    </a:lnTo>
                    <a:lnTo>
                      <a:pt x="286" y="750"/>
                    </a:lnTo>
                    <a:lnTo>
                      <a:pt x="310" y="718"/>
                    </a:lnTo>
                    <a:lnTo>
                      <a:pt x="345" y="709"/>
                    </a:lnTo>
                    <a:lnTo>
                      <a:pt x="373" y="676"/>
                    </a:lnTo>
                    <a:lnTo>
                      <a:pt x="406" y="677"/>
                    </a:lnTo>
                    <a:lnTo>
                      <a:pt x="470" y="676"/>
                    </a:lnTo>
                    <a:lnTo>
                      <a:pt x="524" y="665"/>
                    </a:lnTo>
                    <a:lnTo>
                      <a:pt x="561" y="675"/>
                    </a:lnTo>
                    <a:lnTo>
                      <a:pt x="534" y="683"/>
                    </a:lnTo>
                    <a:lnTo>
                      <a:pt x="535" y="719"/>
                    </a:lnTo>
                    <a:lnTo>
                      <a:pt x="601" y="742"/>
                    </a:lnTo>
                    <a:lnTo>
                      <a:pt x="623" y="759"/>
                    </a:lnTo>
                    <a:lnTo>
                      <a:pt x="679" y="742"/>
                    </a:lnTo>
                    <a:lnTo>
                      <a:pt x="754" y="717"/>
                    </a:lnTo>
                    <a:lnTo>
                      <a:pt x="786" y="709"/>
                    </a:lnTo>
                    <a:lnTo>
                      <a:pt x="796" y="658"/>
                    </a:lnTo>
                    <a:lnTo>
                      <a:pt x="777" y="625"/>
                    </a:lnTo>
                    <a:lnTo>
                      <a:pt x="767" y="594"/>
                    </a:lnTo>
                    <a:lnTo>
                      <a:pt x="769" y="564"/>
                    </a:lnTo>
                    <a:lnTo>
                      <a:pt x="796" y="567"/>
                    </a:lnTo>
                    <a:lnTo>
                      <a:pt x="802" y="536"/>
                    </a:lnTo>
                    <a:lnTo>
                      <a:pt x="847" y="546"/>
                    </a:lnTo>
                    <a:lnTo>
                      <a:pt x="875" y="558"/>
                    </a:lnTo>
                    <a:lnTo>
                      <a:pt x="909" y="540"/>
                    </a:lnTo>
                    <a:lnTo>
                      <a:pt x="935" y="568"/>
                    </a:lnTo>
                    <a:lnTo>
                      <a:pt x="952" y="544"/>
                    </a:lnTo>
                    <a:lnTo>
                      <a:pt x="994" y="526"/>
                    </a:lnTo>
                    <a:lnTo>
                      <a:pt x="1023" y="534"/>
                    </a:lnTo>
                    <a:lnTo>
                      <a:pt x="1062" y="547"/>
                    </a:lnTo>
                    <a:lnTo>
                      <a:pt x="1064" y="578"/>
                    </a:lnTo>
                    <a:lnTo>
                      <a:pt x="1110" y="600"/>
                    </a:lnTo>
                    <a:lnTo>
                      <a:pt x="1117" y="631"/>
                    </a:lnTo>
                    <a:lnTo>
                      <a:pt x="1108" y="680"/>
                    </a:lnTo>
                    <a:lnTo>
                      <a:pt x="1147" y="680"/>
                    </a:lnTo>
                    <a:lnTo>
                      <a:pt x="1163" y="715"/>
                    </a:lnTo>
                    <a:lnTo>
                      <a:pt x="1128" y="742"/>
                    </a:lnTo>
                    <a:lnTo>
                      <a:pt x="1058" y="717"/>
                    </a:lnTo>
                    <a:lnTo>
                      <a:pt x="1109" y="752"/>
                    </a:lnTo>
                    <a:lnTo>
                      <a:pt x="1151" y="795"/>
                    </a:lnTo>
                    <a:lnTo>
                      <a:pt x="1153" y="753"/>
                    </a:lnTo>
                    <a:lnTo>
                      <a:pt x="1195" y="788"/>
                    </a:lnTo>
                    <a:lnTo>
                      <a:pt x="1162" y="807"/>
                    </a:lnTo>
                    <a:lnTo>
                      <a:pt x="1242" y="872"/>
                    </a:lnTo>
                    <a:lnTo>
                      <a:pt x="1268" y="885"/>
                    </a:lnTo>
                    <a:lnTo>
                      <a:pt x="1304" y="908"/>
                    </a:lnTo>
                    <a:lnTo>
                      <a:pt x="1312" y="878"/>
                    </a:lnTo>
                    <a:lnTo>
                      <a:pt x="1332" y="916"/>
                    </a:lnTo>
                    <a:lnTo>
                      <a:pt x="1357" y="901"/>
                    </a:lnTo>
                    <a:lnTo>
                      <a:pt x="1334" y="720"/>
                    </a:lnTo>
                    <a:lnTo>
                      <a:pt x="1340" y="681"/>
                    </a:lnTo>
                    <a:lnTo>
                      <a:pt x="1417" y="737"/>
                    </a:lnTo>
                    <a:lnTo>
                      <a:pt x="1474" y="718"/>
                    </a:lnTo>
                    <a:lnTo>
                      <a:pt x="1479" y="686"/>
                    </a:lnTo>
                    <a:lnTo>
                      <a:pt x="1514" y="643"/>
                    </a:lnTo>
                    <a:lnTo>
                      <a:pt x="1547" y="647"/>
                    </a:lnTo>
                    <a:lnTo>
                      <a:pt x="1604" y="658"/>
                    </a:lnTo>
                    <a:lnTo>
                      <a:pt x="1637" y="672"/>
                    </a:lnTo>
                    <a:lnTo>
                      <a:pt x="1668" y="672"/>
                    </a:lnTo>
                    <a:lnTo>
                      <a:pt x="1639" y="660"/>
                    </a:lnTo>
                    <a:lnTo>
                      <a:pt x="1656" y="636"/>
                    </a:lnTo>
                    <a:lnTo>
                      <a:pt x="1630" y="599"/>
                    </a:lnTo>
                    <a:lnTo>
                      <a:pt x="1652" y="574"/>
                    </a:lnTo>
                    <a:lnTo>
                      <a:pt x="1688" y="585"/>
                    </a:lnTo>
                    <a:lnTo>
                      <a:pt x="1722" y="568"/>
                    </a:lnTo>
                    <a:lnTo>
                      <a:pt x="1688" y="515"/>
                    </a:lnTo>
                    <a:lnTo>
                      <a:pt x="1655" y="498"/>
                    </a:lnTo>
                    <a:lnTo>
                      <a:pt x="1668" y="455"/>
                    </a:lnTo>
                    <a:lnTo>
                      <a:pt x="1624" y="471"/>
                    </a:lnTo>
                    <a:lnTo>
                      <a:pt x="1619" y="410"/>
                    </a:lnTo>
                    <a:lnTo>
                      <a:pt x="1676" y="377"/>
                    </a:lnTo>
                    <a:lnTo>
                      <a:pt x="1673" y="344"/>
                    </a:lnTo>
                    <a:lnTo>
                      <a:pt x="1645" y="329"/>
                    </a:lnTo>
                    <a:lnTo>
                      <a:pt x="1697" y="309"/>
                    </a:lnTo>
                    <a:lnTo>
                      <a:pt x="1760" y="276"/>
                    </a:lnTo>
                    <a:lnTo>
                      <a:pt x="1839" y="244"/>
                    </a:lnTo>
                    <a:lnTo>
                      <a:pt x="1917" y="225"/>
                    </a:lnTo>
                    <a:lnTo>
                      <a:pt x="1966" y="222"/>
                    </a:lnTo>
                    <a:lnTo>
                      <a:pt x="1898" y="268"/>
                    </a:lnTo>
                    <a:lnTo>
                      <a:pt x="1868" y="268"/>
                    </a:lnTo>
                    <a:lnTo>
                      <a:pt x="1867" y="304"/>
                    </a:lnTo>
                    <a:lnTo>
                      <a:pt x="1926" y="258"/>
                    </a:lnTo>
                    <a:lnTo>
                      <a:pt x="1968" y="231"/>
                    </a:lnTo>
                    <a:lnTo>
                      <a:pt x="1972" y="302"/>
                    </a:lnTo>
                    <a:lnTo>
                      <a:pt x="1961" y="275"/>
                    </a:lnTo>
                    <a:lnTo>
                      <a:pt x="1930" y="274"/>
                    </a:lnTo>
                    <a:lnTo>
                      <a:pt x="1933" y="304"/>
                    </a:lnTo>
                    <a:lnTo>
                      <a:pt x="1955" y="324"/>
                    </a:lnTo>
                    <a:lnTo>
                      <a:pt x="1922" y="344"/>
                    </a:lnTo>
                    <a:lnTo>
                      <a:pt x="1933" y="373"/>
                    </a:lnTo>
                    <a:lnTo>
                      <a:pt x="1965" y="377"/>
                    </a:lnTo>
                    <a:lnTo>
                      <a:pt x="1987" y="323"/>
                    </a:lnTo>
                    <a:lnTo>
                      <a:pt x="1979" y="219"/>
                    </a:lnTo>
                    <a:lnTo>
                      <a:pt x="2043" y="177"/>
                    </a:lnTo>
                    <a:lnTo>
                      <a:pt x="2119" y="166"/>
                    </a:lnTo>
                    <a:lnTo>
                      <a:pt x="2148" y="178"/>
                    </a:lnTo>
                    <a:lnTo>
                      <a:pt x="2154" y="210"/>
                    </a:lnTo>
                    <a:lnTo>
                      <a:pt x="2125" y="230"/>
                    </a:lnTo>
                    <a:lnTo>
                      <a:pt x="2119" y="262"/>
                    </a:lnTo>
                    <a:lnTo>
                      <a:pt x="2154" y="243"/>
                    </a:lnTo>
                    <a:lnTo>
                      <a:pt x="2183" y="231"/>
                    </a:lnTo>
                    <a:lnTo>
                      <a:pt x="2213" y="225"/>
                    </a:lnTo>
                    <a:lnTo>
                      <a:pt x="2219" y="270"/>
                    </a:lnTo>
                    <a:lnTo>
                      <a:pt x="2225" y="236"/>
                    </a:lnTo>
                    <a:lnTo>
                      <a:pt x="2252" y="226"/>
                    </a:lnTo>
                    <a:lnTo>
                      <a:pt x="2301" y="236"/>
                    </a:lnTo>
                    <a:lnTo>
                      <a:pt x="2331" y="246"/>
                    </a:lnTo>
                    <a:lnTo>
                      <a:pt x="2362" y="258"/>
                    </a:lnTo>
                    <a:lnTo>
                      <a:pt x="2402" y="227"/>
                    </a:lnTo>
                    <a:lnTo>
                      <a:pt x="2427" y="193"/>
                    </a:lnTo>
                    <a:lnTo>
                      <a:pt x="2463" y="135"/>
                    </a:lnTo>
                    <a:lnTo>
                      <a:pt x="2483" y="108"/>
                    </a:lnTo>
                    <a:lnTo>
                      <a:pt x="2539" y="51"/>
                    </a:lnTo>
                    <a:lnTo>
                      <a:pt x="2598" y="15"/>
                    </a:lnTo>
                    <a:lnTo>
                      <a:pt x="2654" y="3"/>
                    </a:lnTo>
                    <a:lnTo>
                      <a:pt x="2699" y="0"/>
                    </a:lnTo>
                    <a:lnTo>
                      <a:pt x="2727" y="15"/>
                    </a:lnTo>
                    <a:lnTo>
                      <a:pt x="2758" y="38"/>
                    </a:lnTo>
                    <a:lnTo>
                      <a:pt x="2764" y="75"/>
                    </a:lnTo>
                    <a:lnTo>
                      <a:pt x="2786" y="100"/>
                    </a:lnTo>
                    <a:lnTo>
                      <a:pt x="2811" y="132"/>
                    </a:lnTo>
                    <a:lnTo>
                      <a:pt x="2837" y="107"/>
                    </a:lnTo>
                    <a:lnTo>
                      <a:pt x="2880" y="84"/>
                    </a:lnTo>
                    <a:lnTo>
                      <a:pt x="2897" y="112"/>
                    </a:lnTo>
                    <a:lnTo>
                      <a:pt x="2924" y="132"/>
                    </a:lnTo>
                    <a:lnTo>
                      <a:pt x="2901" y="105"/>
                    </a:lnTo>
                    <a:lnTo>
                      <a:pt x="2939" y="117"/>
                    </a:lnTo>
                    <a:lnTo>
                      <a:pt x="2928" y="89"/>
                    </a:lnTo>
                    <a:lnTo>
                      <a:pt x="2924" y="33"/>
                    </a:lnTo>
                    <a:lnTo>
                      <a:pt x="2942" y="51"/>
                    </a:lnTo>
                    <a:lnTo>
                      <a:pt x="2943" y="63"/>
                    </a:lnTo>
                    <a:lnTo>
                      <a:pt x="2961" y="54"/>
                    </a:lnTo>
                    <a:lnTo>
                      <a:pt x="2999" y="60"/>
                    </a:lnTo>
                    <a:lnTo>
                      <a:pt x="2991" y="87"/>
                    </a:lnTo>
                    <a:lnTo>
                      <a:pt x="3011" y="111"/>
                    </a:lnTo>
                    <a:lnTo>
                      <a:pt x="3022" y="105"/>
                    </a:lnTo>
                    <a:lnTo>
                      <a:pt x="3037" y="119"/>
                    </a:lnTo>
                    <a:lnTo>
                      <a:pt x="3031" y="125"/>
                    </a:lnTo>
                    <a:lnTo>
                      <a:pt x="3034" y="134"/>
                    </a:lnTo>
                    <a:lnTo>
                      <a:pt x="3059" y="143"/>
                    </a:lnTo>
                    <a:lnTo>
                      <a:pt x="3064" y="163"/>
                    </a:lnTo>
                    <a:lnTo>
                      <a:pt x="3071" y="168"/>
                    </a:lnTo>
                    <a:lnTo>
                      <a:pt x="3086" y="199"/>
                    </a:lnTo>
                    <a:lnTo>
                      <a:pt x="3071" y="200"/>
                    </a:lnTo>
                    <a:lnTo>
                      <a:pt x="3058" y="210"/>
                    </a:lnTo>
                    <a:lnTo>
                      <a:pt x="3027" y="212"/>
                    </a:lnTo>
                    <a:lnTo>
                      <a:pt x="3017" y="231"/>
                    </a:lnTo>
                    <a:lnTo>
                      <a:pt x="3020" y="259"/>
                    </a:lnTo>
                    <a:lnTo>
                      <a:pt x="3014" y="277"/>
                    </a:lnTo>
                    <a:lnTo>
                      <a:pt x="2993" y="286"/>
                    </a:lnTo>
                    <a:lnTo>
                      <a:pt x="2967" y="309"/>
                    </a:lnTo>
                    <a:lnTo>
                      <a:pt x="2973" y="327"/>
                    </a:lnTo>
                    <a:lnTo>
                      <a:pt x="2956" y="331"/>
                    </a:lnTo>
                    <a:lnTo>
                      <a:pt x="2945" y="365"/>
                    </a:lnTo>
                    <a:lnTo>
                      <a:pt x="2927" y="382"/>
                    </a:lnTo>
                    <a:lnTo>
                      <a:pt x="2935" y="442"/>
                    </a:lnTo>
                    <a:lnTo>
                      <a:pt x="2961" y="443"/>
                    </a:lnTo>
                    <a:lnTo>
                      <a:pt x="2952" y="457"/>
                    </a:lnTo>
                    <a:lnTo>
                      <a:pt x="2939" y="466"/>
                    </a:lnTo>
                    <a:lnTo>
                      <a:pt x="2950" y="499"/>
                    </a:lnTo>
                    <a:lnTo>
                      <a:pt x="2968" y="502"/>
                    </a:lnTo>
                    <a:lnTo>
                      <a:pt x="2995" y="526"/>
                    </a:lnTo>
                    <a:lnTo>
                      <a:pt x="2996" y="519"/>
                    </a:lnTo>
                    <a:lnTo>
                      <a:pt x="3060" y="517"/>
                    </a:lnTo>
                    <a:lnTo>
                      <a:pt x="3092" y="537"/>
                    </a:lnTo>
                    <a:lnTo>
                      <a:pt x="3097" y="607"/>
                    </a:lnTo>
                    <a:lnTo>
                      <a:pt x="3126" y="616"/>
                    </a:lnTo>
                    <a:lnTo>
                      <a:pt x="3145" y="643"/>
                    </a:lnTo>
                    <a:lnTo>
                      <a:pt x="3111" y="672"/>
                    </a:lnTo>
                    <a:lnTo>
                      <a:pt x="3106" y="710"/>
                    </a:lnTo>
                    <a:lnTo>
                      <a:pt x="3091" y="739"/>
                    </a:lnTo>
                    <a:lnTo>
                      <a:pt x="3043" y="715"/>
                    </a:lnTo>
                    <a:lnTo>
                      <a:pt x="3050" y="747"/>
                    </a:lnTo>
                    <a:lnTo>
                      <a:pt x="3004" y="753"/>
                    </a:lnTo>
                    <a:lnTo>
                      <a:pt x="2970" y="779"/>
                    </a:lnTo>
                    <a:lnTo>
                      <a:pt x="2940" y="794"/>
                    </a:lnTo>
                    <a:lnTo>
                      <a:pt x="2942" y="837"/>
                    </a:lnTo>
                    <a:lnTo>
                      <a:pt x="2966" y="851"/>
                    </a:lnTo>
                    <a:lnTo>
                      <a:pt x="2923" y="899"/>
                    </a:lnTo>
                    <a:lnTo>
                      <a:pt x="2955" y="946"/>
                    </a:lnTo>
                    <a:lnTo>
                      <a:pt x="2961" y="981"/>
                    </a:lnTo>
                    <a:lnTo>
                      <a:pt x="2936" y="1012"/>
                    </a:lnTo>
                    <a:lnTo>
                      <a:pt x="2957" y="1050"/>
                    </a:lnTo>
                    <a:lnTo>
                      <a:pt x="2988" y="1069"/>
                    </a:lnTo>
                    <a:lnTo>
                      <a:pt x="2998" y="1108"/>
                    </a:lnTo>
                    <a:lnTo>
                      <a:pt x="3006" y="1136"/>
                    </a:lnTo>
                    <a:lnTo>
                      <a:pt x="2965" y="1150"/>
                    </a:lnTo>
                    <a:lnTo>
                      <a:pt x="2961" y="1179"/>
                    </a:lnTo>
                    <a:lnTo>
                      <a:pt x="2936" y="1203"/>
                    </a:lnTo>
                    <a:lnTo>
                      <a:pt x="2928" y="1244"/>
                    </a:lnTo>
                    <a:lnTo>
                      <a:pt x="2888" y="1250"/>
                    </a:lnTo>
                    <a:lnTo>
                      <a:pt x="2876" y="1218"/>
                    </a:lnTo>
                    <a:lnTo>
                      <a:pt x="2846" y="1222"/>
                    </a:lnTo>
                    <a:lnTo>
                      <a:pt x="2832" y="1251"/>
                    </a:lnTo>
                    <a:lnTo>
                      <a:pt x="2807" y="1282"/>
                    </a:lnTo>
                    <a:lnTo>
                      <a:pt x="2778" y="1280"/>
                    </a:lnTo>
                    <a:lnTo>
                      <a:pt x="2760" y="1315"/>
                    </a:lnTo>
                    <a:lnTo>
                      <a:pt x="2791" y="1330"/>
                    </a:lnTo>
                    <a:lnTo>
                      <a:pt x="2802" y="1376"/>
                    </a:lnTo>
                    <a:lnTo>
                      <a:pt x="2759" y="1364"/>
                    </a:lnTo>
                    <a:lnTo>
                      <a:pt x="2756" y="1394"/>
                    </a:lnTo>
                    <a:lnTo>
                      <a:pt x="2694" y="1416"/>
                    </a:lnTo>
                    <a:lnTo>
                      <a:pt x="2699" y="1450"/>
                    </a:lnTo>
                    <a:lnTo>
                      <a:pt x="2674" y="1498"/>
                    </a:lnTo>
                    <a:lnTo>
                      <a:pt x="2693" y="1520"/>
                    </a:lnTo>
                    <a:lnTo>
                      <a:pt x="2707" y="1564"/>
                    </a:lnTo>
                    <a:lnTo>
                      <a:pt x="2713" y="1602"/>
                    </a:lnTo>
                    <a:lnTo>
                      <a:pt x="2734" y="1620"/>
                    </a:lnTo>
                    <a:lnTo>
                      <a:pt x="2750" y="1645"/>
                    </a:lnTo>
                    <a:lnTo>
                      <a:pt x="2780" y="1670"/>
                    </a:lnTo>
                    <a:lnTo>
                      <a:pt x="2763" y="1698"/>
                    </a:lnTo>
                    <a:lnTo>
                      <a:pt x="2783" y="1719"/>
                    </a:lnTo>
                    <a:lnTo>
                      <a:pt x="2778" y="1770"/>
                    </a:lnTo>
                    <a:lnTo>
                      <a:pt x="2778" y="1814"/>
                    </a:lnTo>
                    <a:lnTo>
                      <a:pt x="2772" y="1846"/>
                    </a:lnTo>
                    <a:lnTo>
                      <a:pt x="2733" y="1842"/>
                    </a:lnTo>
                    <a:lnTo>
                      <a:pt x="2706" y="1829"/>
                    </a:lnTo>
                    <a:lnTo>
                      <a:pt x="2676" y="1834"/>
                    </a:lnTo>
                    <a:lnTo>
                      <a:pt x="2685" y="1872"/>
                    </a:lnTo>
                    <a:lnTo>
                      <a:pt x="2654" y="1895"/>
                    </a:lnTo>
                    <a:lnTo>
                      <a:pt x="2627" y="1881"/>
                    </a:lnTo>
                    <a:lnTo>
                      <a:pt x="2607" y="1901"/>
                    </a:lnTo>
                    <a:lnTo>
                      <a:pt x="2539" y="1858"/>
                    </a:lnTo>
                    <a:lnTo>
                      <a:pt x="2503" y="1863"/>
                    </a:lnTo>
                    <a:lnTo>
                      <a:pt x="2486" y="1899"/>
                    </a:lnTo>
                    <a:lnTo>
                      <a:pt x="2487" y="1976"/>
                    </a:lnTo>
                    <a:lnTo>
                      <a:pt x="2494" y="2020"/>
                    </a:lnTo>
                    <a:lnTo>
                      <a:pt x="2497" y="2062"/>
                    </a:lnTo>
                    <a:lnTo>
                      <a:pt x="2473" y="2105"/>
                    </a:lnTo>
                    <a:lnTo>
                      <a:pt x="2464" y="2137"/>
                    </a:lnTo>
                    <a:lnTo>
                      <a:pt x="2440" y="2164"/>
                    </a:lnTo>
                    <a:lnTo>
                      <a:pt x="2448" y="2194"/>
                    </a:lnTo>
                    <a:lnTo>
                      <a:pt x="2494" y="2237"/>
                    </a:lnTo>
                    <a:lnTo>
                      <a:pt x="2505" y="2298"/>
                    </a:lnTo>
                    <a:lnTo>
                      <a:pt x="2541" y="2332"/>
                    </a:lnTo>
                    <a:lnTo>
                      <a:pt x="2549" y="2366"/>
                    </a:lnTo>
                    <a:lnTo>
                      <a:pt x="2520" y="2354"/>
                    </a:lnTo>
                    <a:lnTo>
                      <a:pt x="2498" y="2374"/>
                    </a:lnTo>
                    <a:lnTo>
                      <a:pt x="2502" y="2413"/>
                    </a:lnTo>
                    <a:lnTo>
                      <a:pt x="2470" y="2474"/>
                    </a:lnTo>
                    <a:lnTo>
                      <a:pt x="2378" y="2494"/>
                    </a:lnTo>
                    <a:lnTo>
                      <a:pt x="2376" y="2537"/>
                    </a:lnTo>
                    <a:lnTo>
                      <a:pt x="2383" y="2569"/>
                    </a:lnTo>
                    <a:lnTo>
                      <a:pt x="2316" y="2583"/>
                    </a:lnTo>
                    <a:lnTo>
                      <a:pt x="2277" y="2588"/>
                    </a:lnTo>
                    <a:lnTo>
                      <a:pt x="2242" y="2597"/>
                    </a:lnTo>
                    <a:lnTo>
                      <a:pt x="2226" y="2621"/>
                    </a:lnTo>
                    <a:lnTo>
                      <a:pt x="2229" y="2661"/>
                    </a:lnTo>
                    <a:lnTo>
                      <a:pt x="2209" y="2692"/>
                    </a:lnTo>
                    <a:lnTo>
                      <a:pt x="2222" y="2728"/>
                    </a:lnTo>
                    <a:lnTo>
                      <a:pt x="2206" y="2760"/>
                    </a:lnTo>
                    <a:lnTo>
                      <a:pt x="2215" y="2789"/>
                    </a:lnTo>
                    <a:lnTo>
                      <a:pt x="2227" y="2819"/>
                    </a:lnTo>
                    <a:lnTo>
                      <a:pt x="2185" y="2831"/>
                    </a:lnTo>
                    <a:lnTo>
                      <a:pt x="2218" y="2858"/>
                    </a:lnTo>
                    <a:lnTo>
                      <a:pt x="2242" y="2880"/>
                    </a:lnTo>
                    <a:lnTo>
                      <a:pt x="2237" y="2908"/>
                    </a:lnTo>
                    <a:lnTo>
                      <a:pt x="2233" y="2948"/>
                    </a:lnTo>
                    <a:lnTo>
                      <a:pt x="2204" y="2972"/>
                    </a:lnTo>
                    <a:lnTo>
                      <a:pt x="2235" y="2972"/>
                    </a:lnTo>
                    <a:lnTo>
                      <a:pt x="2287" y="3006"/>
                    </a:lnTo>
                    <a:lnTo>
                      <a:pt x="2292" y="3053"/>
                    </a:lnTo>
                    <a:lnTo>
                      <a:pt x="2258" y="3068"/>
                    </a:lnTo>
                    <a:lnTo>
                      <a:pt x="2262" y="3135"/>
                    </a:lnTo>
                    <a:lnTo>
                      <a:pt x="2282" y="3199"/>
                    </a:lnTo>
                    <a:lnTo>
                      <a:pt x="2213" y="3227"/>
                    </a:lnTo>
                    <a:lnTo>
                      <a:pt x="2172" y="3236"/>
                    </a:lnTo>
                    <a:lnTo>
                      <a:pt x="2137" y="3266"/>
                    </a:lnTo>
                    <a:lnTo>
                      <a:pt x="2121" y="3301"/>
                    </a:lnTo>
                    <a:lnTo>
                      <a:pt x="2075" y="3285"/>
                    </a:lnTo>
                    <a:lnTo>
                      <a:pt x="2047" y="3308"/>
                    </a:lnTo>
                    <a:lnTo>
                      <a:pt x="2026" y="3329"/>
                    </a:lnTo>
                    <a:lnTo>
                      <a:pt x="1978" y="3327"/>
                    </a:lnTo>
                    <a:lnTo>
                      <a:pt x="1946" y="3351"/>
                    </a:lnTo>
                    <a:lnTo>
                      <a:pt x="1916" y="3374"/>
                    </a:lnTo>
                    <a:lnTo>
                      <a:pt x="1872" y="3352"/>
                    </a:lnTo>
                    <a:lnTo>
                      <a:pt x="1825" y="3355"/>
                    </a:lnTo>
                    <a:lnTo>
                      <a:pt x="1780" y="3367"/>
                    </a:lnTo>
                    <a:lnTo>
                      <a:pt x="1707" y="3334"/>
                    </a:lnTo>
                    <a:lnTo>
                      <a:pt x="1627" y="3340"/>
                    </a:lnTo>
                    <a:lnTo>
                      <a:pt x="1583" y="3346"/>
                    </a:lnTo>
                    <a:lnTo>
                      <a:pt x="1542" y="3328"/>
                    </a:lnTo>
                    <a:lnTo>
                      <a:pt x="1505" y="3338"/>
                    </a:lnTo>
                    <a:lnTo>
                      <a:pt x="1488" y="3313"/>
                    </a:lnTo>
                    <a:lnTo>
                      <a:pt x="1454" y="3312"/>
                    </a:lnTo>
                    <a:lnTo>
                      <a:pt x="1391" y="3322"/>
                    </a:lnTo>
                    <a:lnTo>
                      <a:pt x="1359" y="3355"/>
                    </a:lnTo>
                    <a:lnTo>
                      <a:pt x="1330" y="3351"/>
                    </a:lnTo>
                    <a:lnTo>
                      <a:pt x="1311" y="3324"/>
                    </a:lnTo>
                    <a:lnTo>
                      <a:pt x="1305" y="3296"/>
                    </a:lnTo>
                    <a:lnTo>
                      <a:pt x="1264" y="3266"/>
                    </a:lnTo>
                    <a:lnTo>
                      <a:pt x="1236" y="3235"/>
                    </a:lnTo>
                    <a:lnTo>
                      <a:pt x="1238" y="3188"/>
                    </a:lnTo>
                    <a:lnTo>
                      <a:pt x="1216" y="3145"/>
                    </a:lnTo>
                    <a:lnTo>
                      <a:pt x="1213" y="3116"/>
                    </a:lnTo>
                    <a:lnTo>
                      <a:pt x="1180" y="3079"/>
                    </a:lnTo>
                    <a:lnTo>
                      <a:pt x="1156" y="3032"/>
                    </a:lnTo>
                    <a:lnTo>
                      <a:pt x="1160" y="2993"/>
                    </a:lnTo>
                    <a:lnTo>
                      <a:pt x="1125" y="2995"/>
                    </a:lnTo>
                    <a:lnTo>
                      <a:pt x="1097" y="2984"/>
                    </a:lnTo>
                    <a:lnTo>
                      <a:pt x="1070" y="3003"/>
                    </a:lnTo>
                    <a:lnTo>
                      <a:pt x="1036" y="3014"/>
                    </a:lnTo>
                    <a:lnTo>
                      <a:pt x="1029" y="2973"/>
                    </a:lnTo>
                    <a:lnTo>
                      <a:pt x="1036" y="2929"/>
                    </a:lnTo>
                    <a:lnTo>
                      <a:pt x="1008" y="2943"/>
                    </a:lnTo>
                    <a:lnTo>
                      <a:pt x="990" y="2917"/>
                    </a:lnTo>
                    <a:lnTo>
                      <a:pt x="962" y="2901"/>
                    </a:lnTo>
                    <a:lnTo>
                      <a:pt x="886" y="2886"/>
                    </a:lnTo>
                    <a:lnTo>
                      <a:pt x="857" y="2897"/>
                    </a:lnTo>
                    <a:lnTo>
                      <a:pt x="851" y="2949"/>
                    </a:lnTo>
                    <a:lnTo>
                      <a:pt x="828" y="2989"/>
                    </a:lnTo>
                    <a:lnTo>
                      <a:pt x="804" y="3040"/>
                    </a:lnTo>
                    <a:lnTo>
                      <a:pt x="770" y="3073"/>
                    </a:lnTo>
                    <a:lnTo>
                      <a:pt x="750" y="3149"/>
                    </a:lnTo>
                    <a:lnTo>
                      <a:pt x="723" y="3160"/>
                    </a:lnTo>
                    <a:lnTo>
                      <a:pt x="714" y="3206"/>
                    </a:lnTo>
                    <a:lnTo>
                      <a:pt x="695" y="3163"/>
                    </a:lnTo>
                    <a:lnTo>
                      <a:pt x="706" y="3134"/>
                    </a:lnTo>
                    <a:lnTo>
                      <a:pt x="674" y="3113"/>
                    </a:lnTo>
                    <a:lnTo>
                      <a:pt x="629" y="3165"/>
                    </a:lnTo>
                    <a:lnTo>
                      <a:pt x="557" y="3170"/>
                    </a:lnTo>
                    <a:lnTo>
                      <a:pt x="561" y="3199"/>
                    </a:lnTo>
                    <a:lnTo>
                      <a:pt x="503" y="3222"/>
                    </a:lnTo>
                    <a:lnTo>
                      <a:pt x="463" y="3179"/>
                    </a:lnTo>
                    <a:lnTo>
                      <a:pt x="445" y="3151"/>
                    </a:lnTo>
                    <a:lnTo>
                      <a:pt x="464" y="3090"/>
                    </a:lnTo>
                    <a:lnTo>
                      <a:pt x="463" y="3021"/>
                    </a:lnTo>
                    <a:lnTo>
                      <a:pt x="471" y="2951"/>
                    </a:lnTo>
                    <a:lnTo>
                      <a:pt x="484" y="2914"/>
                    </a:lnTo>
                    <a:lnTo>
                      <a:pt x="501" y="2874"/>
                    </a:lnTo>
                    <a:lnTo>
                      <a:pt x="465" y="2857"/>
                    </a:lnTo>
                    <a:lnTo>
                      <a:pt x="427" y="2803"/>
                    </a:lnTo>
                    <a:lnTo>
                      <a:pt x="406" y="2767"/>
                    </a:lnTo>
                    <a:lnTo>
                      <a:pt x="426" y="2723"/>
                    </a:lnTo>
                    <a:lnTo>
                      <a:pt x="411" y="2679"/>
                    </a:lnTo>
                    <a:lnTo>
                      <a:pt x="368" y="2684"/>
                    </a:lnTo>
                    <a:lnTo>
                      <a:pt x="389" y="2611"/>
                    </a:lnTo>
                    <a:lnTo>
                      <a:pt x="359" y="2535"/>
                    </a:lnTo>
                    <a:lnTo>
                      <a:pt x="329" y="2502"/>
                    </a:lnTo>
                    <a:lnTo>
                      <a:pt x="282" y="2508"/>
                    </a:lnTo>
                    <a:lnTo>
                      <a:pt x="274" y="2470"/>
                    </a:lnTo>
                    <a:lnTo>
                      <a:pt x="302" y="2462"/>
                    </a:lnTo>
                    <a:lnTo>
                      <a:pt x="250" y="2401"/>
                    </a:lnTo>
                    <a:lnTo>
                      <a:pt x="239" y="2415"/>
                    </a:lnTo>
                    <a:lnTo>
                      <a:pt x="189" y="2410"/>
                    </a:lnTo>
                    <a:lnTo>
                      <a:pt x="140" y="2378"/>
                    </a:lnTo>
                    <a:lnTo>
                      <a:pt x="101" y="2399"/>
                    </a:lnTo>
                    <a:lnTo>
                      <a:pt x="105" y="2383"/>
                    </a:lnTo>
                    <a:lnTo>
                      <a:pt x="87" y="2392"/>
                    </a:lnTo>
                    <a:lnTo>
                      <a:pt x="71" y="2363"/>
                    </a:lnTo>
                    <a:lnTo>
                      <a:pt x="85" y="2358"/>
                    </a:lnTo>
                    <a:lnTo>
                      <a:pt x="101" y="2320"/>
                    </a:lnTo>
                    <a:lnTo>
                      <a:pt x="82" y="2298"/>
                    </a:lnTo>
                    <a:lnTo>
                      <a:pt x="114" y="2262"/>
                    </a:lnTo>
                    <a:lnTo>
                      <a:pt x="110" y="2251"/>
                    </a:lnTo>
                    <a:lnTo>
                      <a:pt x="120" y="2235"/>
                    </a:lnTo>
                    <a:lnTo>
                      <a:pt x="132" y="2239"/>
                    </a:lnTo>
                    <a:lnTo>
                      <a:pt x="138" y="2215"/>
                    </a:lnTo>
                    <a:lnTo>
                      <a:pt x="102" y="2183"/>
                    </a:lnTo>
                    <a:lnTo>
                      <a:pt x="97" y="2131"/>
                    </a:lnTo>
                    <a:lnTo>
                      <a:pt x="66" y="2095"/>
                    </a:lnTo>
                    <a:lnTo>
                      <a:pt x="63" y="2033"/>
                    </a:lnTo>
                    <a:lnTo>
                      <a:pt x="79" y="2022"/>
                    </a:lnTo>
                    <a:lnTo>
                      <a:pt x="69" y="1991"/>
                    </a:lnTo>
                    <a:lnTo>
                      <a:pt x="59" y="1995"/>
                    </a:lnTo>
                    <a:lnTo>
                      <a:pt x="54" y="1972"/>
                    </a:lnTo>
                    <a:lnTo>
                      <a:pt x="17" y="1966"/>
                    </a:lnTo>
                    <a:lnTo>
                      <a:pt x="46" y="1946"/>
                    </a:lnTo>
                    <a:lnTo>
                      <a:pt x="52" y="1921"/>
                    </a:lnTo>
                    <a:lnTo>
                      <a:pt x="92" y="1909"/>
                    </a:lnTo>
                    <a:lnTo>
                      <a:pt x="75" y="1779"/>
                    </a:lnTo>
                    <a:lnTo>
                      <a:pt x="76" y="1712"/>
                    </a:lnTo>
                    <a:lnTo>
                      <a:pt x="66" y="1638"/>
                    </a:lnTo>
                    <a:lnTo>
                      <a:pt x="54" y="1611"/>
                    </a:lnTo>
                    <a:lnTo>
                      <a:pt x="0" y="1548"/>
                    </a:lnTo>
                    <a:close/>
                  </a:path>
                </a:pathLst>
              </a:custGeom>
              <a:solidFill>
                <a:srgbClr val="E5EBA2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5" name="Полилиния 204"/>
              <p:cNvSpPr/>
              <p:nvPr/>
            </p:nvSpPr>
            <p:spPr>
              <a:xfrm>
                <a:off x="4171950" y="3014662"/>
                <a:ext cx="384175" cy="661987"/>
              </a:xfrm>
              <a:custGeom>
                <a:avLst/>
                <a:gdLst>
                  <a:gd name="connsiteX0" fmla="*/ 0 w 365760"/>
                  <a:gd name="connsiteY0" fmla="*/ 321972 h 603160"/>
                  <a:gd name="connsiteX1" fmla="*/ 56667 w 365760"/>
                  <a:gd name="connsiteY1" fmla="*/ 319396 h 603160"/>
                  <a:gd name="connsiteX2" fmla="*/ 108183 w 365760"/>
                  <a:gd name="connsiteY2" fmla="*/ 409548 h 603160"/>
                  <a:gd name="connsiteX3" fmla="*/ 159698 w 365760"/>
                  <a:gd name="connsiteY3" fmla="*/ 414700 h 603160"/>
                  <a:gd name="connsiteX4" fmla="*/ 164850 w 365760"/>
                  <a:gd name="connsiteY4" fmla="*/ 437882 h 603160"/>
                  <a:gd name="connsiteX5" fmla="*/ 154547 w 365760"/>
                  <a:gd name="connsiteY5" fmla="*/ 476518 h 603160"/>
                  <a:gd name="connsiteX6" fmla="*/ 131365 w 365760"/>
                  <a:gd name="connsiteY6" fmla="*/ 489397 h 603160"/>
                  <a:gd name="connsiteX7" fmla="*/ 128789 w 365760"/>
                  <a:gd name="connsiteY7" fmla="*/ 533185 h 603160"/>
                  <a:gd name="connsiteX8" fmla="*/ 144244 w 365760"/>
                  <a:gd name="connsiteY8" fmla="*/ 517731 h 603160"/>
                  <a:gd name="connsiteX9" fmla="*/ 151971 w 365760"/>
                  <a:gd name="connsiteY9" fmla="*/ 533185 h 603160"/>
                  <a:gd name="connsiteX10" fmla="*/ 144244 w 365760"/>
                  <a:gd name="connsiteY10" fmla="*/ 592428 h 603160"/>
                  <a:gd name="connsiteX11" fmla="*/ 154547 w 365760"/>
                  <a:gd name="connsiteY11" fmla="*/ 597580 h 603160"/>
                  <a:gd name="connsiteX12" fmla="*/ 167426 w 365760"/>
                  <a:gd name="connsiteY12" fmla="*/ 584701 h 603160"/>
                  <a:gd name="connsiteX13" fmla="*/ 164850 w 365760"/>
                  <a:gd name="connsiteY13" fmla="*/ 530610 h 603160"/>
                  <a:gd name="connsiteX14" fmla="*/ 151971 w 365760"/>
                  <a:gd name="connsiteY14" fmla="*/ 504852 h 603160"/>
                  <a:gd name="connsiteX15" fmla="*/ 167426 w 365760"/>
                  <a:gd name="connsiteY15" fmla="*/ 484246 h 603160"/>
                  <a:gd name="connsiteX16" fmla="*/ 182880 w 365760"/>
                  <a:gd name="connsiteY16" fmla="*/ 435306 h 603160"/>
                  <a:gd name="connsiteX17" fmla="*/ 167426 w 365760"/>
                  <a:gd name="connsiteY17" fmla="*/ 414700 h 603160"/>
                  <a:gd name="connsiteX18" fmla="*/ 144244 w 365760"/>
                  <a:gd name="connsiteY18" fmla="*/ 399245 h 603160"/>
                  <a:gd name="connsiteX19" fmla="*/ 133941 w 365760"/>
                  <a:gd name="connsiteY19" fmla="*/ 373487 h 603160"/>
                  <a:gd name="connsiteX20" fmla="*/ 139092 w 365760"/>
                  <a:gd name="connsiteY20" fmla="*/ 352881 h 603160"/>
                  <a:gd name="connsiteX21" fmla="*/ 90152 w 365760"/>
                  <a:gd name="connsiteY21" fmla="*/ 327123 h 603160"/>
                  <a:gd name="connsiteX22" fmla="*/ 87577 w 365760"/>
                  <a:gd name="connsiteY22" fmla="*/ 285911 h 603160"/>
                  <a:gd name="connsiteX23" fmla="*/ 97880 w 365760"/>
                  <a:gd name="connsiteY23" fmla="*/ 262729 h 603160"/>
                  <a:gd name="connsiteX24" fmla="*/ 87577 w 365760"/>
                  <a:gd name="connsiteY24" fmla="*/ 236971 h 603160"/>
                  <a:gd name="connsiteX25" fmla="*/ 100456 w 365760"/>
                  <a:gd name="connsiteY25" fmla="*/ 175153 h 603160"/>
                  <a:gd name="connsiteX26" fmla="*/ 105607 w 365760"/>
                  <a:gd name="connsiteY26" fmla="*/ 170001 h 603160"/>
                  <a:gd name="connsiteX27" fmla="*/ 198335 w 365760"/>
                  <a:gd name="connsiteY27" fmla="*/ 180304 h 603160"/>
                  <a:gd name="connsiteX28" fmla="*/ 283336 w 365760"/>
                  <a:gd name="connsiteY28" fmla="*/ 175153 h 603160"/>
                  <a:gd name="connsiteX29" fmla="*/ 334851 w 365760"/>
                  <a:gd name="connsiteY29" fmla="*/ 167425 h 603160"/>
                  <a:gd name="connsiteX30" fmla="*/ 345154 w 365760"/>
                  <a:gd name="connsiteY30" fmla="*/ 172577 h 603160"/>
                  <a:gd name="connsiteX31" fmla="*/ 324548 w 365760"/>
                  <a:gd name="connsiteY31" fmla="*/ 198335 h 603160"/>
                  <a:gd name="connsiteX32" fmla="*/ 332275 w 365760"/>
                  <a:gd name="connsiteY32" fmla="*/ 206062 h 603160"/>
                  <a:gd name="connsiteX33" fmla="*/ 345154 w 365760"/>
                  <a:gd name="connsiteY33" fmla="*/ 206062 h 603160"/>
                  <a:gd name="connsiteX34" fmla="*/ 352881 w 365760"/>
                  <a:gd name="connsiteY34" fmla="*/ 193183 h 603160"/>
                  <a:gd name="connsiteX35" fmla="*/ 345154 w 365760"/>
                  <a:gd name="connsiteY35" fmla="*/ 157122 h 603160"/>
                  <a:gd name="connsiteX36" fmla="*/ 334851 w 365760"/>
                  <a:gd name="connsiteY36" fmla="*/ 131365 h 603160"/>
                  <a:gd name="connsiteX37" fmla="*/ 309093 w 365760"/>
                  <a:gd name="connsiteY37" fmla="*/ 108183 h 603160"/>
                  <a:gd name="connsiteX38" fmla="*/ 329700 w 365760"/>
                  <a:gd name="connsiteY38" fmla="*/ 90152 h 603160"/>
                  <a:gd name="connsiteX39" fmla="*/ 340003 w 365760"/>
                  <a:gd name="connsiteY39" fmla="*/ 103031 h 603160"/>
                  <a:gd name="connsiteX40" fmla="*/ 350306 w 365760"/>
                  <a:gd name="connsiteY40" fmla="*/ 95304 h 603160"/>
                  <a:gd name="connsiteX41" fmla="*/ 324548 w 365760"/>
                  <a:gd name="connsiteY41" fmla="*/ 77273 h 603160"/>
                  <a:gd name="connsiteX42" fmla="*/ 321972 w 365760"/>
                  <a:gd name="connsiteY42" fmla="*/ 59243 h 603160"/>
                  <a:gd name="connsiteX43" fmla="*/ 321972 w 365760"/>
                  <a:gd name="connsiteY43" fmla="*/ 38637 h 603160"/>
                  <a:gd name="connsiteX44" fmla="*/ 329700 w 365760"/>
                  <a:gd name="connsiteY44" fmla="*/ 41213 h 603160"/>
                  <a:gd name="connsiteX45" fmla="*/ 342578 w 365760"/>
                  <a:gd name="connsiteY45" fmla="*/ 59243 h 603160"/>
                  <a:gd name="connsiteX46" fmla="*/ 347730 w 365760"/>
                  <a:gd name="connsiteY46" fmla="*/ 61819 h 603160"/>
                  <a:gd name="connsiteX47" fmla="*/ 347730 w 365760"/>
                  <a:gd name="connsiteY47" fmla="*/ 48940 h 603160"/>
                  <a:gd name="connsiteX48" fmla="*/ 363185 w 365760"/>
                  <a:gd name="connsiteY48" fmla="*/ 20606 h 603160"/>
                  <a:gd name="connsiteX49" fmla="*/ 355457 w 365760"/>
                  <a:gd name="connsiteY49" fmla="*/ 7727 h 603160"/>
                  <a:gd name="connsiteX50" fmla="*/ 365760 w 365760"/>
                  <a:gd name="connsiteY50" fmla="*/ 0 h 603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365760" h="603160">
                    <a:moveTo>
                      <a:pt x="0" y="321972"/>
                    </a:moveTo>
                    <a:cubicBezTo>
                      <a:pt x="19318" y="313386"/>
                      <a:pt x="38637" y="304800"/>
                      <a:pt x="56667" y="319396"/>
                    </a:cubicBezTo>
                    <a:cubicBezTo>
                      <a:pt x="74697" y="333992"/>
                      <a:pt x="91011" y="393664"/>
                      <a:pt x="108183" y="409548"/>
                    </a:cubicBezTo>
                    <a:cubicBezTo>
                      <a:pt x="125355" y="425432"/>
                      <a:pt x="150254" y="409978"/>
                      <a:pt x="159698" y="414700"/>
                    </a:cubicBezTo>
                    <a:cubicBezTo>
                      <a:pt x="169142" y="419422"/>
                      <a:pt x="165709" y="427579"/>
                      <a:pt x="164850" y="437882"/>
                    </a:cubicBezTo>
                    <a:cubicBezTo>
                      <a:pt x="163991" y="448185"/>
                      <a:pt x="160128" y="467932"/>
                      <a:pt x="154547" y="476518"/>
                    </a:cubicBezTo>
                    <a:cubicBezTo>
                      <a:pt x="148966" y="485104"/>
                      <a:pt x="135658" y="479953"/>
                      <a:pt x="131365" y="489397"/>
                    </a:cubicBezTo>
                    <a:cubicBezTo>
                      <a:pt x="127072" y="498842"/>
                      <a:pt x="126643" y="528463"/>
                      <a:pt x="128789" y="533185"/>
                    </a:cubicBezTo>
                    <a:cubicBezTo>
                      <a:pt x="130935" y="537907"/>
                      <a:pt x="140380" y="517731"/>
                      <a:pt x="144244" y="517731"/>
                    </a:cubicBezTo>
                    <a:cubicBezTo>
                      <a:pt x="148108" y="517731"/>
                      <a:pt x="151971" y="520736"/>
                      <a:pt x="151971" y="533185"/>
                    </a:cubicBezTo>
                    <a:cubicBezTo>
                      <a:pt x="151971" y="545634"/>
                      <a:pt x="143815" y="581696"/>
                      <a:pt x="144244" y="592428"/>
                    </a:cubicBezTo>
                    <a:cubicBezTo>
                      <a:pt x="144673" y="603160"/>
                      <a:pt x="150683" y="598868"/>
                      <a:pt x="154547" y="597580"/>
                    </a:cubicBezTo>
                    <a:cubicBezTo>
                      <a:pt x="158411" y="596292"/>
                      <a:pt x="165709" y="595863"/>
                      <a:pt x="167426" y="584701"/>
                    </a:cubicBezTo>
                    <a:cubicBezTo>
                      <a:pt x="169143" y="573539"/>
                      <a:pt x="167426" y="543918"/>
                      <a:pt x="164850" y="530610"/>
                    </a:cubicBezTo>
                    <a:cubicBezTo>
                      <a:pt x="162274" y="517302"/>
                      <a:pt x="151542" y="512579"/>
                      <a:pt x="151971" y="504852"/>
                    </a:cubicBezTo>
                    <a:cubicBezTo>
                      <a:pt x="152400" y="497125"/>
                      <a:pt x="162275" y="495837"/>
                      <a:pt x="167426" y="484246"/>
                    </a:cubicBezTo>
                    <a:cubicBezTo>
                      <a:pt x="172577" y="472655"/>
                      <a:pt x="182880" y="446897"/>
                      <a:pt x="182880" y="435306"/>
                    </a:cubicBezTo>
                    <a:cubicBezTo>
                      <a:pt x="182880" y="423715"/>
                      <a:pt x="173865" y="420710"/>
                      <a:pt x="167426" y="414700"/>
                    </a:cubicBezTo>
                    <a:cubicBezTo>
                      <a:pt x="160987" y="408690"/>
                      <a:pt x="149825" y="406114"/>
                      <a:pt x="144244" y="399245"/>
                    </a:cubicBezTo>
                    <a:cubicBezTo>
                      <a:pt x="138663" y="392376"/>
                      <a:pt x="134800" y="381214"/>
                      <a:pt x="133941" y="373487"/>
                    </a:cubicBezTo>
                    <a:cubicBezTo>
                      <a:pt x="133082" y="365760"/>
                      <a:pt x="146390" y="360608"/>
                      <a:pt x="139092" y="352881"/>
                    </a:cubicBezTo>
                    <a:cubicBezTo>
                      <a:pt x="131794" y="345154"/>
                      <a:pt x="98738" y="338285"/>
                      <a:pt x="90152" y="327123"/>
                    </a:cubicBezTo>
                    <a:cubicBezTo>
                      <a:pt x="81566" y="315961"/>
                      <a:pt x="86289" y="296643"/>
                      <a:pt x="87577" y="285911"/>
                    </a:cubicBezTo>
                    <a:cubicBezTo>
                      <a:pt x="88865" y="275179"/>
                      <a:pt x="97880" y="270886"/>
                      <a:pt x="97880" y="262729"/>
                    </a:cubicBezTo>
                    <a:cubicBezTo>
                      <a:pt x="97880" y="254572"/>
                      <a:pt x="87148" y="251567"/>
                      <a:pt x="87577" y="236971"/>
                    </a:cubicBezTo>
                    <a:cubicBezTo>
                      <a:pt x="88006" y="222375"/>
                      <a:pt x="97451" y="186315"/>
                      <a:pt x="100456" y="175153"/>
                    </a:cubicBezTo>
                    <a:cubicBezTo>
                      <a:pt x="103461" y="163991"/>
                      <a:pt x="89294" y="169143"/>
                      <a:pt x="105607" y="170001"/>
                    </a:cubicBezTo>
                    <a:cubicBezTo>
                      <a:pt x="121920" y="170859"/>
                      <a:pt x="168714" y="179445"/>
                      <a:pt x="198335" y="180304"/>
                    </a:cubicBezTo>
                    <a:cubicBezTo>
                      <a:pt x="227956" y="181163"/>
                      <a:pt x="260583" y="177300"/>
                      <a:pt x="283336" y="175153"/>
                    </a:cubicBezTo>
                    <a:cubicBezTo>
                      <a:pt x="306089" y="173006"/>
                      <a:pt x="324548" y="167854"/>
                      <a:pt x="334851" y="167425"/>
                    </a:cubicBezTo>
                    <a:cubicBezTo>
                      <a:pt x="345154" y="166996"/>
                      <a:pt x="346871" y="167426"/>
                      <a:pt x="345154" y="172577"/>
                    </a:cubicBezTo>
                    <a:cubicBezTo>
                      <a:pt x="343437" y="177728"/>
                      <a:pt x="326694" y="192754"/>
                      <a:pt x="324548" y="198335"/>
                    </a:cubicBezTo>
                    <a:cubicBezTo>
                      <a:pt x="322402" y="203916"/>
                      <a:pt x="328841" y="204774"/>
                      <a:pt x="332275" y="206062"/>
                    </a:cubicBezTo>
                    <a:cubicBezTo>
                      <a:pt x="335709" y="207350"/>
                      <a:pt x="341720" y="208208"/>
                      <a:pt x="345154" y="206062"/>
                    </a:cubicBezTo>
                    <a:cubicBezTo>
                      <a:pt x="348588" y="203916"/>
                      <a:pt x="352881" y="201340"/>
                      <a:pt x="352881" y="193183"/>
                    </a:cubicBezTo>
                    <a:cubicBezTo>
                      <a:pt x="352881" y="185026"/>
                      <a:pt x="348159" y="167425"/>
                      <a:pt x="345154" y="157122"/>
                    </a:cubicBezTo>
                    <a:cubicBezTo>
                      <a:pt x="342149" y="146819"/>
                      <a:pt x="340861" y="139521"/>
                      <a:pt x="334851" y="131365"/>
                    </a:cubicBezTo>
                    <a:cubicBezTo>
                      <a:pt x="328841" y="123209"/>
                      <a:pt x="309951" y="115052"/>
                      <a:pt x="309093" y="108183"/>
                    </a:cubicBezTo>
                    <a:cubicBezTo>
                      <a:pt x="308235" y="101314"/>
                      <a:pt x="324549" y="91011"/>
                      <a:pt x="329700" y="90152"/>
                    </a:cubicBezTo>
                    <a:cubicBezTo>
                      <a:pt x="334851" y="89293"/>
                      <a:pt x="336569" y="102172"/>
                      <a:pt x="340003" y="103031"/>
                    </a:cubicBezTo>
                    <a:cubicBezTo>
                      <a:pt x="343437" y="103890"/>
                      <a:pt x="352882" y="99597"/>
                      <a:pt x="350306" y="95304"/>
                    </a:cubicBezTo>
                    <a:cubicBezTo>
                      <a:pt x="347730" y="91011"/>
                      <a:pt x="329270" y="83283"/>
                      <a:pt x="324548" y="77273"/>
                    </a:cubicBezTo>
                    <a:cubicBezTo>
                      <a:pt x="319826" y="71263"/>
                      <a:pt x="322401" y="65682"/>
                      <a:pt x="321972" y="59243"/>
                    </a:cubicBezTo>
                    <a:cubicBezTo>
                      <a:pt x="321543" y="52804"/>
                      <a:pt x="320684" y="41642"/>
                      <a:pt x="321972" y="38637"/>
                    </a:cubicBezTo>
                    <a:cubicBezTo>
                      <a:pt x="323260" y="35632"/>
                      <a:pt x="326266" y="37779"/>
                      <a:pt x="329700" y="41213"/>
                    </a:cubicBezTo>
                    <a:cubicBezTo>
                      <a:pt x="333134" y="44647"/>
                      <a:pt x="339573" y="55809"/>
                      <a:pt x="342578" y="59243"/>
                    </a:cubicBezTo>
                    <a:cubicBezTo>
                      <a:pt x="345583" y="62677"/>
                      <a:pt x="346871" y="63536"/>
                      <a:pt x="347730" y="61819"/>
                    </a:cubicBezTo>
                    <a:cubicBezTo>
                      <a:pt x="348589" y="60102"/>
                      <a:pt x="345154" y="55809"/>
                      <a:pt x="347730" y="48940"/>
                    </a:cubicBezTo>
                    <a:cubicBezTo>
                      <a:pt x="350306" y="42071"/>
                      <a:pt x="361897" y="27475"/>
                      <a:pt x="363185" y="20606"/>
                    </a:cubicBezTo>
                    <a:cubicBezTo>
                      <a:pt x="364473" y="13737"/>
                      <a:pt x="355028" y="11161"/>
                      <a:pt x="355457" y="7727"/>
                    </a:cubicBezTo>
                    <a:cubicBezTo>
                      <a:pt x="355886" y="4293"/>
                      <a:pt x="360179" y="4293"/>
                      <a:pt x="365760" y="0"/>
                    </a:cubicBezTo>
                  </a:path>
                </a:pathLst>
              </a:custGeom>
              <a:ln w="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07" name="Полилиния 206"/>
              <p:cNvSpPr/>
              <p:nvPr/>
            </p:nvSpPr>
            <p:spPr>
              <a:xfrm>
                <a:off x="5281613" y="3079749"/>
                <a:ext cx="203200" cy="261938"/>
              </a:xfrm>
              <a:custGeom>
                <a:avLst/>
                <a:gdLst>
                  <a:gd name="connsiteX0" fmla="*/ 158410 w 191895"/>
                  <a:gd name="connsiteY0" fmla="*/ 0 h 239547"/>
                  <a:gd name="connsiteX1" fmla="*/ 112046 w 191895"/>
                  <a:gd name="connsiteY1" fmla="*/ 38637 h 239547"/>
                  <a:gd name="connsiteX2" fmla="*/ 109471 w 191895"/>
                  <a:gd name="connsiteY2" fmla="*/ 69546 h 239547"/>
                  <a:gd name="connsiteX3" fmla="*/ 68258 w 191895"/>
                  <a:gd name="connsiteY3" fmla="*/ 136516 h 239547"/>
                  <a:gd name="connsiteX4" fmla="*/ 34773 w 191895"/>
                  <a:gd name="connsiteY4" fmla="*/ 144243 h 239547"/>
                  <a:gd name="connsiteX5" fmla="*/ 34773 w 191895"/>
                  <a:gd name="connsiteY5" fmla="*/ 170001 h 239547"/>
                  <a:gd name="connsiteX6" fmla="*/ 6440 w 191895"/>
                  <a:gd name="connsiteY6" fmla="*/ 195759 h 239547"/>
                  <a:gd name="connsiteX7" fmla="*/ 1288 w 191895"/>
                  <a:gd name="connsiteY7" fmla="*/ 221517 h 239547"/>
                  <a:gd name="connsiteX8" fmla="*/ 14167 w 191895"/>
                  <a:gd name="connsiteY8" fmla="*/ 195759 h 239547"/>
                  <a:gd name="connsiteX9" fmla="*/ 37349 w 191895"/>
                  <a:gd name="connsiteY9" fmla="*/ 198335 h 239547"/>
                  <a:gd name="connsiteX10" fmla="*/ 104319 w 191895"/>
                  <a:gd name="connsiteY10" fmla="*/ 162274 h 239547"/>
                  <a:gd name="connsiteX11" fmla="*/ 140380 w 191895"/>
                  <a:gd name="connsiteY11" fmla="*/ 121061 h 239547"/>
                  <a:gd name="connsiteX12" fmla="*/ 104319 w 191895"/>
                  <a:gd name="connsiteY12" fmla="*/ 110758 h 239547"/>
                  <a:gd name="connsiteX13" fmla="*/ 132652 w 191895"/>
                  <a:gd name="connsiteY13" fmla="*/ 66970 h 239547"/>
                  <a:gd name="connsiteX14" fmla="*/ 158410 w 191895"/>
                  <a:gd name="connsiteY14" fmla="*/ 74697 h 239547"/>
                  <a:gd name="connsiteX15" fmla="*/ 176441 w 191895"/>
                  <a:gd name="connsiteY15" fmla="*/ 56667 h 239547"/>
                  <a:gd name="connsiteX16" fmla="*/ 186744 w 191895"/>
                  <a:gd name="connsiteY16" fmla="*/ 82425 h 239547"/>
                  <a:gd name="connsiteX17" fmla="*/ 176441 w 191895"/>
                  <a:gd name="connsiteY17" fmla="*/ 92728 h 239547"/>
                  <a:gd name="connsiteX18" fmla="*/ 189320 w 191895"/>
                  <a:gd name="connsiteY18" fmla="*/ 113334 h 239547"/>
                  <a:gd name="connsiteX19" fmla="*/ 176441 w 191895"/>
                  <a:gd name="connsiteY19" fmla="*/ 131364 h 239547"/>
                  <a:gd name="connsiteX20" fmla="*/ 176441 w 191895"/>
                  <a:gd name="connsiteY20" fmla="*/ 144243 h 239547"/>
                  <a:gd name="connsiteX21" fmla="*/ 168713 w 191895"/>
                  <a:gd name="connsiteY21" fmla="*/ 154546 h 239547"/>
                  <a:gd name="connsiteX22" fmla="*/ 173865 w 191895"/>
                  <a:gd name="connsiteY22" fmla="*/ 170001 h 239547"/>
                  <a:gd name="connsiteX23" fmla="*/ 184168 w 191895"/>
                  <a:gd name="connsiteY23" fmla="*/ 175153 h 239547"/>
                  <a:gd name="connsiteX24" fmla="*/ 191895 w 191895"/>
                  <a:gd name="connsiteY24" fmla="*/ 239547 h 23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1895" h="239547">
                    <a:moveTo>
                      <a:pt x="158410" y="0"/>
                    </a:moveTo>
                    <a:cubicBezTo>
                      <a:pt x="139306" y="13523"/>
                      <a:pt x="120203" y="27046"/>
                      <a:pt x="112046" y="38637"/>
                    </a:cubicBezTo>
                    <a:cubicBezTo>
                      <a:pt x="103890" y="50228"/>
                      <a:pt x="116769" y="53233"/>
                      <a:pt x="109471" y="69546"/>
                    </a:cubicBezTo>
                    <a:cubicBezTo>
                      <a:pt x="102173" y="85859"/>
                      <a:pt x="80708" y="124067"/>
                      <a:pt x="68258" y="136516"/>
                    </a:cubicBezTo>
                    <a:cubicBezTo>
                      <a:pt x="55808" y="148965"/>
                      <a:pt x="40354" y="138662"/>
                      <a:pt x="34773" y="144243"/>
                    </a:cubicBezTo>
                    <a:cubicBezTo>
                      <a:pt x="29192" y="149824"/>
                      <a:pt x="39495" y="161415"/>
                      <a:pt x="34773" y="170001"/>
                    </a:cubicBezTo>
                    <a:cubicBezTo>
                      <a:pt x="30051" y="178587"/>
                      <a:pt x="12021" y="187173"/>
                      <a:pt x="6440" y="195759"/>
                    </a:cubicBezTo>
                    <a:cubicBezTo>
                      <a:pt x="859" y="204345"/>
                      <a:pt x="0" y="221517"/>
                      <a:pt x="1288" y="221517"/>
                    </a:cubicBezTo>
                    <a:cubicBezTo>
                      <a:pt x="2576" y="221517"/>
                      <a:pt x="8157" y="199623"/>
                      <a:pt x="14167" y="195759"/>
                    </a:cubicBezTo>
                    <a:cubicBezTo>
                      <a:pt x="20177" y="191895"/>
                      <a:pt x="22324" y="203916"/>
                      <a:pt x="37349" y="198335"/>
                    </a:cubicBezTo>
                    <a:cubicBezTo>
                      <a:pt x="52374" y="192754"/>
                      <a:pt x="87147" y="175153"/>
                      <a:pt x="104319" y="162274"/>
                    </a:cubicBezTo>
                    <a:cubicBezTo>
                      <a:pt x="121491" y="149395"/>
                      <a:pt x="140380" y="129647"/>
                      <a:pt x="140380" y="121061"/>
                    </a:cubicBezTo>
                    <a:cubicBezTo>
                      <a:pt x="140380" y="112475"/>
                      <a:pt x="105607" y="119773"/>
                      <a:pt x="104319" y="110758"/>
                    </a:cubicBezTo>
                    <a:cubicBezTo>
                      <a:pt x="103031" y="101743"/>
                      <a:pt x="123637" y="72980"/>
                      <a:pt x="132652" y="66970"/>
                    </a:cubicBezTo>
                    <a:cubicBezTo>
                      <a:pt x="141667" y="60960"/>
                      <a:pt x="151112" y="76414"/>
                      <a:pt x="158410" y="74697"/>
                    </a:cubicBezTo>
                    <a:cubicBezTo>
                      <a:pt x="165708" y="72980"/>
                      <a:pt x="171719" y="55379"/>
                      <a:pt x="176441" y="56667"/>
                    </a:cubicBezTo>
                    <a:cubicBezTo>
                      <a:pt x="181163" y="57955"/>
                      <a:pt x="186744" y="76415"/>
                      <a:pt x="186744" y="82425"/>
                    </a:cubicBezTo>
                    <a:cubicBezTo>
                      <a:pt x="186744" y="88435"/>
                      <a:pt x="176012" y="87577"/>
                      <a:pt x="176441" y="92728"/>
                    </a:cubicBezTo>
                    <a:cubicBezTo>
                      <a:pt x="176870" y="97879"/>
                      <a:pt x="189320" y="106895"/>
                      <a:pt x="189320" y="113334"/>
                    </a:cubicBezTo>
                    <a:cubicBezTo>
                      <a:pt x="189320" y="119773"/>
                      <a:pt x="178587" y="126213"/>
                      <a:pt x="176441" y="131364"/>
                    </a:cubicBezTo>
                    <a:cubicBezTo>
                      <a:pt x="174295" y="136515"/>
                      <a:pt x="177729" y="140379"/>
                      <a:pt x="176441" y="144243"/>
                    </a:cubicBezTo>
                    <a:cubicBezTo>
                      <a:pt x="175153" y="148107"/>
                      <a:pt x="169142" y="150253"/>
                      <a:pt x="168713" y="154546"/>
                    </a:cubicBezTo>
                    <a:cubicBezTo>
                      <a:pt x="168284" y="158839"/>
                      <a:pt x="171289" y="166567"/>
                      <a:pt x="173865" y="170001"/>
                    </a:cubicBezTo>
                    <a:cubicBezTo>
                      <a:pt x="176441" y="173435"/>
                      <a:pt x="181163" y="163562"/>
                      <a:pt x="184168" y="175153"/>
                    </a:cubicBezTo>
                    <a:cubicBezTo>
                      <a:pt x="187173" y="186744"/>
                      <a:pt x="182451" y="232249"/>
                      <a:pt x="191895" y="239547"/>
                    </a:cubicBezTo>
                  </a:path>
                </a:pathLst>
              </a:custGeom>
              <a:ln w="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09" name="Полилиния 208"/>
              <p:cNvSpPr/>
              <p:nvPr/>
            </p:nvSpPr>
            <p:spPr>
              <a:xfrm>
                <a:off x="5456238" y="3309937"/>
                <a:ext cx="84137" cy="52387"/>
              </a:xfrm>
              <a:custGeom>
                <a:avLst/>
                <a:gdLst>
                  <a:gd name="connsiteX0" fmla="*/ 79394 w 79394"/>
                  <a:gd name="connsiteY0" fmla="*/ 46542 h 46542"/>
                  <a:gd name="connsiteX1" fmla="*/ 21902 w 79394"/>
                  <a:gd name="connsiteY1" fmla="*/ 21902 h 46542"/>
                  <a:gd name="connsiteX2" fmla="*/ 0 w 79394"/>
                  <a:gd name="connsiteY2" fmla="*/ 24640 h 46542"/>
                  <a:gd name="connsiteX3" fmla="*/ 21902 w 79394"/>
                  <a:gd name="connsiteY3" fmla="*/ 0 h 46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394" h="46542">
                    <a:moveTo>
                      <a:pt x="79394" y="46542"/>
                    </a:moveTo>
                    <a:cubicBezTo>
                      <a:pt x="57264" y="36047"/>
                      <a:pt x="35134" y="25552"/>
                      <a:pt x="21902" y="21902"/>
                    </a:cubicBezTo>
                    <a:cubicBezTo>
                      <a:pt x="8670" y="18252"/>
                      <a:pt x="0" y="28290"/>
                      <a:pt x="0" y="24640"/>
                    </a:cubicBezTo>
                    <a:cubicBezTo>
                      <a:pt x="0" y="20990"/>
                      <a:pt x="15514" y="4563"/>
                      <a:pt x="21902" y="0"/>
                    </a:cubicBezTo>
                  </a:path>
                </a:pathLst>
              </a:custGeom>
              <a:ln w="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11" name="Полилиния 210"/>
              <p:cNvSpPr/>
              <p:nvPr/>
            </p:nvSpPr>
            <p:spPr>
              <a:xfrm>
                <a:off x="8207375" y="3195637"/>
                <a:ext cx="585788" cy="1374775"/>
              </a:xfrm>
              <a:custGeom>
                <a:avLst/>
                <a:gdLst>
                  <a:gd name="connsiteX0" fmla="*/ 557270 w 557270"/>
                  <a:gd name="connsiteY0" fmla="*/ 1256841 h 1256841"/>
                  <a:gd name="connsiteX1" fmla="*/ 466381 w 557270"/>
                  <a:gd name="connsiteY1" fmla="*/ 1179723 h 1256841"/>
                  <a:gd name="connsiteX2" fmla="*/ 312145 w 557270"/>
                  <a:gd name="connsiteY2" fmla="*/ 1055783 h 1256841"/>
                  <a:gd name="connsiteX3" fmla="*/ 188205 w 557270"/>
                  <a:gd name="connsiteY3" fmla="*/ 948369 h 1256841"/>
                  <a:gd name="connsiteX4" fmla="*/ 113841 w 557270"/>
                  <a:gd name="connsiteY4" fmla="*/ 799641 h 1256841"/>
                  <a:gd name="connsiteX5" fmla="*/ 127612 w 557270"/>
                  <a:gd name="connsiteY5" fmla="*/ 774853 h 1256841"/>
                  <a:gd name="connsiteX6" fmla="*/ 119350 w 557270"/>
                  <a:gd name="connsiteY6" fmla="*/ 736294 h 1256841"/>
                  <a:gd name="connsiteX7" fmla="*/ 91807 w 557270"/>
                  <a:gd name="connsiteY7" fmla="*/ 703243 h 1256841"/>
                  <a:gd name="connsiteX8" fmla="*/ 78036 w 557270"/>
                  <a:gd name="connsiteY8" fmla="*/ 694981 h 1256841"/>
                  <a:gd name="connsiteX9" fmla="*/ 97316 w 557270"/>
                  <a:gd name="connsiteY9" fmla="*/ 672947 h 1256841"/>
                  <a:gd name="connsiteX10" fmla="*/ 108333 w 557270"/>
                  <a:gd name="connsiteY10" fmla="*/ 639896 h 1256841"/>
                  <a:gd name="connsiteX11" fmla="*/ 124858 w 557270"/>
                  <a:gd name="connsiteY11" fmla="*/ 623371 h 1256841"/>
                  <a:gd name="connsiteX12" fmla="*/ 141383 w 557270"/>
                  <a:gd name="connsiteY12" fmla="*/ 617863 h 1256841"/>
                  <a:gd name="connsiteX13" fmla="*/ 127612 w 557270"/>
                  <a:gd name="connsiteY13" fmla="*/ 557270 h 1256841"/>
                  <a:gd name="connsiteX14" fmla="*/ 122104 w 557270"/>
                  <a:gd name="connsiteY14" fmla="*/ 482906 h 1256841"/>
                  <a:gd name="connsiteX15" fmla="*/ 108333 w 557270"/>
                  <a:gd name="connsiteY15" fmla="*/ 419559 h 1256841"/>
                  <a:gd name="connsiteX16" fmla="*/ 111087 w 557270"/>
                  <a:gd name="connsiteY16" fmla="*/ 394771 h 1256841"/>
                  <a:gd name="connsiteX17" fmla="*/ 108333 w 557270"/>
                  <a:gd name="connsiteY17" fmla="*/ 356212 h 1256841"/>
                  <a:gd name="connsiteX18" fmla="*/ 111087 w 557270"/>
                  <a:gd name="connsiteY18" fmla="*/ 301128 h 1256841"/>
                  <a:gd name="connsiteX19" fmla="*/ 97316 w 557270"/>
                  <a:gd name="connsiteY19" fmla="*/ 276340 h 1256841"/>
                  <a:gd name="connsiteX20" fmla="*/ 105578 w 557270"/>
                  <a:gd name="connsiteY20" fmla="*/ 248798 h 1256841"/>
                  <a:gd name="connsiteX21" fmla="*/ 105578 w 557270"/>
                  <a:gd name="connsiteY21" fmla="*/ 226764 h 1256841"/>
                  <a:gd name="connsiteX22" fmla="*/ 127612 w 557270"/>
                  <a:gd name="connsiteY22" fmla="*/ 182696 h 1256841"/>
                  <a:gd name="connsiteX23" fmla="*/ 108333 w 557270"/>
                  <a:gd name="connsiteY23" fmla="*/ 179942 h 1256841"/>
                  <a:gd name="connsiteX24" fmla="*/ 102824 w 557270"/>
                  <a:gd name="connsiteY24" fmla="*/ 146892 h 1256841"/>
                  <a:gd name="connsiteX25" fmla="*/ 78036 w 557270"/>
                  <a:gd name="connsiteY25" fmla="*/ 122104 h 1256841"/>
                  <a:gd name="connsiteX26" fmla="*/ 42231 w 557270"/>
                  <a:gd name="connsiteY26" fmla="*/ 78036 h 1256841"/>
                  <a:gd name="connsiteX27" fmla="*/ 39477 w 557270"/>
                  <a:gd name="connsiteY27" fmla="*/ 25706 h 1256841"/>
                  <a:gd name="connsiteX28" fmla="*/ 64265 w 557270"/>
                  <a:gd name="connsiteY28" fmla="*/ 6427 h 1256841"/>
                  <a:gd name="connsiteX29" fmla="*/ 28460 w 557270"/>
                  <a:gd name="connsiteY29" fmla="*/ 11935 h 1256841"/>
                  <a:gd name="connsiteX30" fmla="*/ 918 w 557270"/>
                  <a:gd name="connsiteY30" fmla="*/ 78036 h 1256841"/>
                  <a:gd name="connsiteX31" fmla="*/ 33969 w 557270"/>
                  <a:gd name="connsiteY31" fmla="*/ 135875 h 1256841"/>
                  <a:gd name="connsiteX32" fmla="*/ 64265 w 557270"/>
                  <a:gd name="connsiteY32" fmla="*/ 133121 h 1256841"/>
                  <a:gd name="connsiteX33" fmla="*/ 61511 w 557270"/>
                  <a:gd name="connsiteY33" fmla="*/ 168925 h 1256841"/>
                  <a:gd name="connsiteX34" fmla="*/ 44986 w 557270"/>
                  <a:gd name="connsiteY34" fmla="*/ 160663 h 1256841"/>
                  <a:gd name="connsiteX35" fmla="*/ 28460 w 557270"/>
                  <a:gd name="connsiteY35" fmla="*/ 171680 h 125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57270" h="1256841">
                    <a:moveTo>
                      <a:pt x="557270" y="1256841"/>
                    </a:moveTo>
                    <a:cubicBezTo>
                      <a:pt x="532252" y="1235037"/>
                      <a:pt x="507235" y="1213233"/>
                      <a:pt x="466381" y="1179723"/>
                    </a:cubicBezTo>
                    <a:cubicBezTo>
                      <a:pt x="425527" y="1146213"/>
                      <a:pt x="358508" y="1094342"/>
                      <a:pt x="312145" y="1055783"/>
                    </a:cubicBezTo>
                    <a:cubicBezTo>
                      <a:pt x="265782" y="1017224"/>
                      <a:pt x="221256" y="991059"/>
                      <a:pt x="188205" y="948369"/>
                    </a:cubicBezTo>
                    <a:cubicBezTo>
                      <a:pt x="155154" y="905679"/>
                      <a:pt x="123940" y="828560"/>
                      <a:pt x="113841" y="799641"/>
                    </a:cubicBezTo>
                    <a:cubicBezTo>
                      <a:pt x="103742" y="770722"/>
                      <a:pt x="126694" y="785411"/>
                      <a:pt x="127612" y="774853"/>
                    </a:cubicBezTo>
                    <a:cubicBezTo>
                      <a:pt x="128530" y="764295"/>
                      <a:pt x="125317" y="748229"/>
                      <a:pt x="119350" y="736294"/>
                    </a:cubicBezTo>
                    <a:cubicBezTo>
                      <a:pt x="113383" y="724359"/>
                      <a:pt x="98693" y="710128"/>
                      <a:pt x="91807" y="703243"/>
                    </a:cubicBezTo>
                    <a:cubicBezTo>
                      <a:pt x="84921" y="696358"/>
                      <a:pt x="77118" y="700030"/>
                      <a:pt x="78036" y="694981"/>
                    </a:cubicBezTo>
                    <a:cubicBezTo>
                      <a:pt x="78954" y="689932"/>
                      <a:pt x="92267" y="682128"/>
                      <a:pt x="97316" y="672947"/>
                    </a:cubicBezTo>
                    <a:cubicBezTo>
                      <a:pt x="102365" y="663766"/>
                      <a:pt x="103743" y="648159"/>
                      <a:pt x="108333" y="639896"/>
                    </a:cubicBezTo>
                    <a:cubicBezTo>
                      <a:pt x="112923" y="631633"/>
                      <a:pt x="119350" y="627043"/>
                      <a:pt x="124858" y="623371"/>
                    </a:cubicBezTo>
                    <a:cubicBezTo>
                      <a:pt x="130366" y="619699"/>
                      <a:pt x="140924" y="628880"/>
                      <a:pt x="141383" y="617863"/>
                    </a:cubicBezTo>
                    <a:cubicBezTo>
                      <a:pt x="141842" y="606846"/>
                      <a:pt x="130825" y="579763"/>
                      <a:pt x="127612" y="557270"/>
                    </a:cubicBezTo>
                    <a:cubicBezTo>
                      <a:pt x="124399" y="534777"/>
                      <a:pt x="125317" y="505858"/>
                      <a:pt x="122104" y="482906"/>
                    </a:cubicBezTo>
                    <a:cubicBezTo>
                      <a:pt x="118891" y="459954"/>
                      <a:pt x="110169" y="434248"/>
                      <a:pt x="108333" y="419559"/>
                    </a:cubicBezTo>
                    <a:cubicBezTo>
                      <a:pt x="106497" y="404870"/>
                      <a:pt x="111087" y="405329"/>
                      <a:pt x="111087" y="394771"/>
                    </a:cubicBezTo>
                    <a:cubicBezTo>
                      <a:pt x="111087" y="384213"/>
                      <a:pt x="108333" y="371819"/>
                      <a:pt x="108333" y="356212"/>
                    </a:cubicBezTo>
                    <a:cubicBezTo>
                      <a:pt x="108333" y="340605"/>
                      <a:pt x="112923" y="314440"/>
                      <a:pt x="111087" y="301128"/>
                    </a:cubicBezTo>
                    <a:cubicBezTo>
                      <a:pt x="109251" y="287816"/>
                      <a:pt x="98234" y="285062"/>
                      <a:pt x="97316" y="276340"/>
                    </a:cubicBezTo>
                    <a:cubicBezTo>
                      <a:pt x="96398" y="267618"/>
                      <a:pt x="104201" y="257061"/>
                      <a:pt x="105578" y="248798"/>
                    </a:cubicBezTo>
                    <a:cubicBezTo>
                      <a:pt x="106955" y="240535"/>
                      <a:pt x="101906" y="237781"/>
                      <a:pt x="105578" y="226764"/>
                    </a:cubicBezTo>
                    <a:cubicBezTo>
                      <a:pt x="109250" y="215747"/>
                      <a:pt x="127153" y="190500"/>
                      <a:pt x="127612" y="182696"/>
                    </a:cubicBezTo>
                    <a:cubicBezTo>
                      <a:pt x="128071" y="174892"/>
                      <a:pt x="112464" y="185909"/>
                      <a:pt x="108333" y="179942"/>
                    </a:cubicBezTo>
                    <a:cubicBezTo>
                      <a:pt x="104202" y="173975"/>
                      <a:pt x="107874" y="156532"/>
                      <a:pt x="102824" y="146892"/>
                    </a:cubicBezTo>
                    <a:cubicBezTo>
                      <a:pt x="97775" y="137252"/>
                      <a:pt x="88135" y="133580"/>
                      <a:pt x="78036" y="122104"/>
                    </a:cubicBezTo>
                    <a:cubicBezTo>
                      <a:pt x="67937" y="110628"/>
                      <a:pt x="48657" y="94102"/>
                      <a:pt x="42231" y="78036"/>
                    </a:cubicBezTo>
                    <a:cubicBezTo>
                      <a:pt x="35805" y="61970"/>
                      <a:pt x="35805" y="37641"/>
                      <a:pt x="39477" y="25706"/>
                    </a:cubicBezTo>
                    <a:cubicBezTo>
                      <a:pt x="43149" y="13771"/>
                      <a:pt x="66101" y="8722"/>
                      <a:pt x="64265" y="6427"/>
                    </a:cubicBezTo>
                    <a:cubicBezTo>
                      <a:pt x="62429" y="4132"/>
                      <a:pt x="39018" y="0"/>
                      <a:pt x="28460" y="11935"/>
                    </a:cubicBezTo>
                    <a:cubicBezTo>
                      <a:pt x="17902" y="23870"/>
                      <a:pt x="0" y="57379"/>
                      <a:pt x="918" y="78036"/>
                    </a:cubicBezTo>
                    <a:cubicBezTo>
                      <a:pt x="1836" y="98693"/>
                      <a:pt x="23411" y="126694"/>
                      <a:pt x="33969" y="135875"/>
                    </a:cubicBezTo>
                    <a:cubicBezTo>
                      <a:pt x="44527" y="145056"/>
                      <a:pt x="59675" y="127613"/>
                      <a:pt x="64265" y="133121"/>
                    </a:cubicBezTo>
                    <a:cubicBezTo>
                      <a:pt x="68855" y="138629"/>
                      <a:pt x="64724" y="164335"/>
                      <a:pt x="61511" y="168925"/>
                    </a:cubicBezTo>
                    <a:cubicBezTo>
                      <a:pt x="58298" y="173515"/>
                      <a:pt x="50494" y="160204"/>
                      <a:pt x="44986" y="160663"/>
                    </a:cubicBezTo>
                    <a:cubicBezTo>
                      <a:pt x="39478" y="161122"/>
                      <a:pt x="6885" y="143220"/>
                      <a:pt x="28460" y="171680"/>
                    </a:cubicBezTo>
                  </a:path>
                </a:pathLst>
              </a:custGeom>
              <a:ln w="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12" name="Полилиния 211"/>
              <p:cNvSpPr/>
              <p:nvPr/>
            </p:nvSpPr>
            <p:spPr>
              <a:xfrm>
                <a:off x="8423275" y="2865437"/>
                <a:ext cx="384175" cy="1704975"/>
              </a:xfrm>
              <a:custGeom>
                <a:avLst/>
                <a:gdLst>
                  <a:gd name="connsiteX0" fmla="*/ 359884 w 364474"/>
                  <a:gd name="connsiteY0" fmla="*/ 1558887 h 1558887"/>
                  <a:gd name="connsiteX1" fmla="*/ 362638 w 364474"/>
                  <a:gd name="connsiteY1" fmla="*/ 1401897 h 1558887"/>
                  <a:gd name="connsiteX2" fmla="*/ 348867 w 364474"/>
                  <a:gd name="connsiteY2" fmla="*/ 1368846 h 1558887"/>
                  <a:gd name="connsiteX3" fmla="*/ 304799 w 364474"/>
                  <a:gd name="connsiteY3" fmla="*/ 1316516 h 1558887"/>
                  <a:gd name="connsiteX4" fmla="*/ 321325 w 364474"/>
                  <a:gd name="connsiteY4" fmla="*/ 1313762 h 1558887"/>
                  <a:gd name="connsiteX5" fmla="*/ 321325 w 364474"/>
                  <a:gd name="connsiteY5" fmla="*/ 1288974 h 1558887"/>
                  <a:gd name="connsiteX6" fmla="*/ 329587 w 364474"/>
                  <a:gd name="connsiteY6" fmla="*/ 1253169 h 1558887"/>
                  <a:gd name="connsiteX7" fmla="*/ 348867 w 364474"/>
                  <a:gd name="connsiteY7" fmla="*/ 1239398 h 1558887"/>
                  <a:gd name="connsiteX8" fmla="*/ 332341 w 364474"/>
                  <a:gd name="connsiteY8" fmla="*/ 1214610 h 1558887"/>
                  <a:gd name="connsiteX9" fmla="*/ 313062 w 364474"/>
                  <a:gd name="connsiteY9" fmla="*/ 1200839 h 1558887"/>
                  <a:gd name="connsiteX10" fmla="*/ 285520 w 364474"/>
                  <a:gd name="connsiteY10" fmla="*/ 1159526 h 1558887"/>
                  <a:gd name="connsiteX11" fmla="*/ 291028 w 364474"/>
                  <a:gd name="connsiteY11" fmla="*/ 1090670 h 1558887"/>
                  <a:gd name="connsiteX12" fmla="*/ 321325 w 364474"/>
                  <a:gd name="connsiteY12" fmla="*/ 1082408 h 1558887"/>
                  <a:gd name="connsiteX13" fmla="*/ 340604 w 364474"/>
                  <a:gd name="connsiteY13" fmla="*/ 1046603 h 1558887"/>
                  <a:gd name="connsiteX14" fmla="*/ 326833 w 364474"/>
                  <a:gd name="connsiteY14" fmla="*/ 1008044 h 1558887"/>
                  <a:gd name="connsiteX15" fmla="*/ 296537 w 364474"/>
                  <a:gd name="connsiteY15" fmla="*/ 1005289 h 1558887"/>
                  <a:gd name="connsiteX16" fmla="*/ 255223 w 364474"/>
                  <a:gd name="connsiteY16" fmla="*/ 977747 h 1558887"/>
                  <a:gd name="connsiteX17" fmla="*/ 235944 w 364474"/>
                  <a:gd name="connsiteY17" fmla="*/ 919909 h 1558887"/>
                  <a:gd name="connsiteX18" fmla="*/ 227681 w 364474"/>
                  <a:gd name="connsiteY18" fmla="*/ 889612 h 1558887"/>
                  <a:gd name="connsiteX19" fmla="*/ 235944 w 364474"/>
                  <a:gd name="connsiteY19" fmla="*/ 859316 h 1558887"/>
                  <a:gd name="connsiteX20" fmla="*/ 238698 w 364474"/>
                  <a:gd name="connsiteY20" fmla="*/ 889612 h 1558887"/>
                  <a:gd name="connsiteX21" fmla="*/ 274503 w 364474"/>
                  <a:gd name="connsiteY21" fmla="*/ 884104 h 1558887"/>
                  <a:gd name="connsiteX22" fmla="*/ 274503 w 364474"/>
                  <a:gd name="connsiteY22" fmla="*/ 859316 h 1558887"/>
                  <a:gd name="connsiteX23" fmla="*/ 255223 w 364474"/>
                  <a:gd name="connsiteY23" fmla="*/ 848299 h 1558887"/>
                  <a:gd name="connsiteX24" fmla="*/ 233190 w 364474"/>
                  <a:gd name="connsiteY24" fmla="*/ 818003 h 1558887"/>
                  <a:gd name="connsiteX25" fmla="*/ 213910 w 364474"/>
                  <a:gd name="connsiteY25" fmla="*/ 831774 h 1558887"/>
                  <a:gd name="connsiteX26" fmla="*/ 164334 w 364474"/>
                  <a:gd name="connsiteY26" fmla="*/ 793215 h 1558887"/>
                  <a:gd name="connsiteX27" fmla="*/ 156072 w 364474"/>
                  <a:gd name="connsiteY27" fmla="*/ 740885 h 1558887"/>
                  <a:gd name="connsiteX28" fmla="*/ 123021 w 364474"/>
                  <a:gd name="connsiteY28" fmla="*/ 749147 h 1558887"/>
                  <a:gd name="connsiteX29" fmla="*/ 109250 w 364474"/>
                  <a:gd name="connsiteY29" fmla="*/ 754656 h 1558887"/>
                  <a:gd name="connsiteX30" fmla="*/ 106496 w 364474"/>
                  <a:gd name="connsiteY30" fmla="*/ 779444 h 1558887"/>
                  <a:gd name="connsiteX31" fmla="*/ 89970 w 364474"/>
                  <a:gd name="connsiteY31" fmla="*/ 779444 h 1558887"/>
                  <a:gd name="connsiteX32" fmla="*/ 62428 w 364474"/>
                  <a:gd name="connsiteY32" fmla="*/ 743639 h 1558887"/>
                  <a:gd name="connsiteX33" fmla="*/ 54166 w 364474"/>
                  <a:gd name="connsiteY33" fmla="*/ 674783 h 1558887"/>
                  <a:gd name="connsiteX34" fmla="*/ 40394 w 364474"/>
                  <a:gd name="connsiteY34" fmla="*/ 661012 h 1558887"/>
                  <a:gd name="connsiteX35" fmla="*/ 62428 w 364474"/>
                  <a:gd name="connsiteY35" fmla="*/ 655504 h 1558887"/>
                  <a:gd name="connsiteX36" fmla="*/ 29378 w 364474"/>
                  <a:gd name="connsiteY36" fmla="*/ 616945 h 1558887"/>
                  <a:gd name="connsiteX37" fmla="*/ 4590 w 364474"/>
                  <a:gd name="connsiteY37" fmla="*/ 575632 h 1558887"/>
                  <a:gd name="connsiteX38" fmla="*/ 4590 w 364474"/>
                  <a:gd name="connsiteY38" fmla="*/ 553598 h 1558887"/>
                  <a:gd name="connsiteX39" fmla="*/ 32132 w 364474"/>
                  <a:gd name="connsiteY39" fmla="*/ 545335 h 1558887"/>
                  <a:gd name="connsiteX40" fmla="*/ 23869 w 364474"/>
                  <a:gd name="connsiteY40" fmla="*/ 523302 h 1558887"/>
                  <a:gd name="connsiteX41" fmla="*/ 62428 w 364474"/>
                  <a:gd name="connsiteY41" fmla="*/ 517793 h 1558887"/>
                  <a:gd name="connsiteX42" fmla="*/ 45903 w 364474"/>
                  <a:gd name="connsiteY42" fmla="*/ 493005 h 1558887"/>
                  <a:gd name="connsiteX43" fmla="*/ 59674 w 364474"/>
                  <a:gd name="connsiteY43" fmla="*/ 470971 h 1558887"/>
                  <a:gd name="connsiteX44" fmla="*/ 62428 w 364474"/>
                  <a:gd name="connsiteY44" fmla="*/ 429658 h 1558887"/>
                  <a:gd name="connsiteX45" fmla="*/ 87216 w 364474"/>
                  <a:gd name="connsiteY45" fmla="*/ 462709 h 1558887"/>
                  <a:gd name="connsiteX46" fmla="*/ 114758 w 364474"/>
                  <a:gd name="connsiteY46" fmla="*/ 470971 h 1558887"/>
                  <a:gd name="connsiteX47" fmla="*/ 109250 w 364474"/>
                  <a:gd name="connsiteY47" fmla="*/ 385591 h 1558887"/>
                  <a:gd name="connsiteX48" fmla="*/ 158826 w 364474"/>
                  <a:gd name="connsiteY48" fmla="*/ 300210 h 1558887"/>
                  <a:gd name="connsiteX49" fmla="*/ 194631 w 364474"/>
                  <a:gd name="connsiteY49" fmla="*/ 297456 h 1558887"/>
                  <a:gd name="connsiteX50" fmla="*/ 224927 w 364474"/>
                  <a:gd name="connsiteY50" fmla="*/ 305718 h 1558887"/>
                  <a:gd name="connsiteX51" fmla="*/ 249715 w 364474"/>
                  <a:gd name="connsiteY51" fmla="*/ 280930 h 1558887"/>
                  <a:gd name="connsiteX52" fmla="*/ 227681 w 364474"/>
                  <a:gd name="connsiteY52" fmla="*/ 250634 h 1558887"/>
                  <a:gd name="connsiteX53" fmla="*/ 230435 w 364474"/>
                  <a:gd name="connsiteY53" fmla="*/ 148728 h 1558887"/>
                  <a:gd name="connsiteX54" fmla="*/ 216664 w 364474"/>
                  <a:gd name="connsiteY54" fmla="*/ 143220 h 1558887"/>
                  <a:gd name="connsiteX55" fmla="*/ 219419 w 364474"/>
                  <a:gd name="connsiteY55" fmla="*/ 107415 h 1558887"/>
                  <a:gd name="connsiteX56" fmla="*/ 224927 w 364474"/>
                  <a:gd name="connsiteY56" fmla="*/ 71610 h 1558887"/>
                  <a:gd name="connsiteX57" fmla="*/ 211156 w 364474"/>
                  <a:gd name="connsiteY57" fmla="*/ 41314 h 1558887"/>
                  <a:gd name="connsiteX58" fmla="*/ 230435 w 364474"/>
                  <a:gd name="connsiteY58" fmla="*/ 0 h 1558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364474" h="1558887">
                    <a:moveTo>
                      <a:pt x="359884" y="1558887"/>
                    </a:moveTo>
                    <a:cubicBezTo>
                      <a:pt x="362179" y="1496229"/>
                      <a:pt x="364474" y="1433571"/>
                      <a:pt x="362638" y="1401897"/>
                    </a:cubicBezTo>
                    <a:cubicBezTo>
                      <a:pt x="360802" y="1370223"/>
                      <a:pt x="358507" y="1383076"/>
                      <a:pt x="348867" y="1368846"/>
                    </a:cubicBezTo>
                    <a:cubicBezTo>
                      <a:pt x="339227" y="1354616"/>
                      <a:pt x="309389" y="1325697"/>
                      <a:pt x="304799" y="1316516"/>
                    </a:cubicBezTo>
                    <a:cubicBezTo>
                      <a:pt x="300209" y="1307335"/>
                      <a:pt x="318571" y="1318352"/>
                      <a:pt x="321325" y="1313762"/>
                    </a:cubicBezTo>
                    <a:cubicBezTo>
                      <a:pt x="324079" y="1309172"/>
                      <a:pt x="319948" y="1299073"/>
                      <a:pt x="321325" y="1288974"/>
                    </a:cubicBezTo>
                    <a:cubicBezTo>
                      <a:pt x="322702" y="1278875"/>
                      <a:pt x="324997" y="1261432"/>
                      <a:pt x="329587" y="1253169"/>
                    </a:cubicBezTo>
                    <a:cubicBezTo>
                      <a:pt x="334177" y="1244906"/>
                      <a:pt x="348408" y="1245824"/>
                      <a:pt x="348867" y="1239398"/>
                    </a:cubicBezTo>
                    <a:cubicBezTo>
                      <a:pt x="349326" y="1232972"/>
                      <a:pt x="338309" y="1221037"/>
                      <a:pt x="332341" y="1214610"/>
                    </a:cubicBezTo>
                    <a:cubicBezTo>
                      <a:pt x="326373" y="1208183"/>
                      <a:pt x="320866" y="1210020"/>
                      <a:pt x="313062" y="1200839"/>
                    </a:cubicBezTo>
                    <a:cubicBezTo>
                      <a:pt x="305259" y="1191658"/>
                      <a:pt x="289192" y="1177888"/>
                      <a:pt x="285520" y="1159526"/>
                    </a:cubicBezTo>
                    <a:cubicBezTo>
                      <a:pt x="281848" y="1141165"/>
                      <a:pt x="285061" y="1103523"/>
                      <a:pt x="291028" y="1090670"/>
                    </a:cubicBezTo>
                    <a:cubicBezTo>
                      <a:pt x="296996" y="1077817"/>
                      <a:pt x="313062" y="1089752"/>
                      <a:pt x="321325" y="1082408"/>
                    </a:cubicBezTo>
                    <a:cubicBezTo>
                      <a:pt x="329588" y="1075064"/>
                      <a:pt x="339686" y="1058997"/>
                      <a:pt x="340604" y="1046603"/>
                    </a:cubicBezTo>
                    <a:cubicBezTo>
                      <a:pt x="341522" y="1034209"/>
                      <a:pt x="334178" y="1014930"/>
                      <a:pt x="326833" y="1008044"/>
                    </a:cubicBezTo>
                    <a:cubicBezTo>
                      <a:pt x="319488" y="1001158"/>
                      <a:pt x="308472" y="1010338"/>
                      <a:pt x="296537" y="1005289"/>
                    </a:cubicBezTo>
                    <a:cubicBezTo>
                      <a:pt x="284602" y="1000240"/>
                      <a:pt x="265322" y="991977"/>
                      <a:pt x="255223" y="977747"/>
                    </a:cubicBezTo>
                    <a:cubicBezTo>
                      <a:pt x="245124" y="963517"/>
                      <a:pt x="240534" y="934598"/>
                      <a:pt x="235944" y="919909"/>
                    </a:cubicBezTo>
                    <a:cubicBezTo>
                      <a:pt x="231354" y="905220"/>
                      <a:pt x="227681" y="899711"/>
                      <a:pt x="227681" y="889612"/>
                    </a:cubicBezTo>
                    <a:cubicBezTo>
                      <a:pt x="227681" y="879513"/>
                      <a:pt x="234108" y="859316"/>
                      <a:pt x="235944" y="859316"/>
                    </a:cubicBezTo>
                    <a:cubicBezTo>
                      <a:pt x="237780" y="859316"/>
                      <a:pt x="232272" y="885481"/>
                      <a:pt x="238698" y="889612"/>
                    </a:cubicBezTo>
                    <a:cubicBezTo>
                      <a:pt x="245124" y="893743"/>
                      <a:pt x="268536" y="889153"/>
                      <a:pt x="274503" y="884104"/>
                    </a:cubicBezTo>
                    <a:cubicBezTo>
                      <a:pt x="280470" y="879055"/>
                      <a:pt x="277716" y="865283"/>
                      <a:pt x="274503" y="859316"/>
                    </a:cubicBezTo>
                    <a:cubicBezTo>
                      <a:pt x="271290" y="853349"/>
                      <a:pt x="262108" y="855184"/>
                      <a:pt x="255223" y="848299"/>
                    </a:cubicBezTo>
                    <a:cubicBezTo>
                      <a:pt x="248338" y="841414"/>
                      <a:pt x="240075" y="820757"/>
                      <a:pt x="233190" y="818003"/>
                    </a:cubicBezTo>
                    <a:cubicBezTo>
                      <a:pt x="226305" y="815249"/>
                      <a:pt x="225386" y="835905"/>
                      <a:pt x="213910" y="831774"/>
                    </a:cubicBezTo>
                    <a:cubicBezTo>
                      <a:pt x="202434" y="827643"/>
                      <a:pt x="173974" y="808363"/>
                      <a:pt x="164334" y="793215"/>
                    </a:cubicBezTo>
                    <a:cubicBezTo>
                      <a:pt x="154694" y="778067"/>
                      <a:pt x="162957" y="748230"/>
                      <a:pt x="156072" y="740885"/>
                    </a:cubicBezTo>
                    <a:cubicBezTo>
                      <a:pt x="149187" y="733540"/>
                      <a:pt x="130825" y="746852"/>
                      <a:pt x="123021" y="749147"/>
                    </a:cubicBezTo>
                    <a:cubicBezTo>
                      <a:pt x="115217" y="751442"/>
                      <a:pt x="112004" y="749607"/>
                      <a:pt x="109250" y="754656"/>
                    </a:cubicBezTo>
                    <a:cubicBezTo>
                      <a:pt x="106496" y="759705"/>
                      <a:pt x="109709" y="775313"/>
                      <a:pt x="106496" y="779444"/>
                    </a:cubicBezTo>
                    <a:cubicBezTo>
                      <a:pt x="103283" y="783575"/>
                      <a:pt x="97315" y="785411"/>
                      <a:pt x="89970" y="779444"/>
                    </a:cubicBezTo>
                    <a:cubicBezTo>
                      <a:pt x="82625" y="773477"/>
                      <a:pt x="68395" y="761082"/>
                      <a:pt x="62428" y="743639"/>
                    </a:cubicBezTo>
                    <a:cubicBezTo>
                      <a:pt x="56461" y="726196"/>
                      <a:pt x="57838" y="688554"/>
                      <a:pt x="54166" y="674783"/>
                    </a:cubicBezTo>
                    <a:cubicBezTo>
                      <a:pt x="50494" y="661012"/>
                      <a:pt x="39017" y="664225"/>
                      <a:pt x="40394" y="661012"/>
                    </a:cubicBezTo>
                    <a:cubicBezTo>
                      <a:pt x="41771" y="657799"/>
                      <a:pt x="64264" y="662848"/>
                      <a:pt x="62428" y="655504"/>
                    </a:cubicBezTo>
                    <a:cubicBezTo>
                      <a:pt x="60592" y="648160"/>
                      <a:pt x="39018" y="630257"/>
                      <a:pt x="29378" y="616945"/>
                    </a:cubicBezTo>
                    <a:cubicBezTo>
                      <a:pt x="19738" y="603633"/>
                      <a:pt x="8721" y="586190"/>
                      <a:pt x="4590" y="575632"/>
                    </a:cubicBezTo>
                    <a:cubicBezTo>
                      <a:pt x="459" y="565074"/>
                      <a:pt x="0" y="558647"/>
                      <a:pt x="4590" y="553598"/>
                    </a:cubicBezTo>
                    <a:cubicBezTo>
                      <a:pt x="9180" y="548549"/>
                      <a:pt x="28919" y="550384"/>
                      <a:pt x="32132" y="545335"/>
                    </a:cubicBezTo>
                    <a:cubicBezTo>
                      <a:pt x="35345" y="540286"/>
                      <a:pt x="18820" y="527892"/>
                      <a:pt x="23869" y="523302"/>
                    </a:cubicBezTo>
                    <a:cubicBezTo>
                      <a:pt x="28918" y="518712"/>
                      <a:pt x="58756" y="522843"/>
                      <a:pt x="62428" y="517793"/>
                    </a:cubicBezTo>
                    <a:cubicBezTo>
                      <a:pt x="66100" y="512744"/>
                      <a:pt x="46362" y="500809"/>
                      <a:pt x="45903" y="493005"/>
                    </a:cubicBezTo>
                    <a:cubicBezTo>
                      <a:pt x="45444" y="485201"/>
                      <a:pt x="56920" y="481529"/>
                      <a:pt x="59674" y="470971"/>
                    </a:cubicBezTo>
                    <a:cubicBezTo>
                      <a:pt x="62428" y="460413"/>
                      <a:pt x="57838" y="431035"/>
                      <a:pt x="62428" y="429658"/>
                    </a:cubicBezTo>
                    <a:cubicBezTo>
                      <a:pt x="67018" y="428281"/>
                      <a:pt x="78494" y="455824"/>
                      <a:pt x="87216" y="462709"/>
                    </a:cubicBezTo>
                    <a:cubicBezTo>
                      <a:pt x="95938" y="469594"/>
                      <a:pt x="111086" y="483824"/>
                      <a:pt x="114758" y="470971"/>
                    </a:cubicBezTo>
                    <a:cubicBezTo>
                      <a:pt x="118430" y="458118"/>
                      <a:pt x="101905" y="414051"/>
                      <a:pt x="109250" y="385591"/>
                    </a:cubicBezTo>
                    <a:cubicBezTo>
                      <a:pt x="116595" y="357131"/>
                      <a:pt x="144596" y="314899"/>
                      <a:pt x="158826" y="300210"/>
                    </a:cubicBezTo>
                    <a:cubicBezTo>
                      <a:pt x="173056" y="285521"/>
                      <a:pt x="183614" y="296538"/>
                      <a:pt x="194631" y="297456"/>
                    </a:cubicBezTo>
                    <a:cubicBezTo>
                      <a:pt x="205648" y="298374"/>
                      <a:pt x="215746" y="308472"/>
                      <a:pt x="224927" y="305718"/>
                    </a:cubicBezTo>
                    <a:cubicBezTo>
                      <a:pt x="234108" y="302964"/>
                      <a:pt x="249256" y="290111"/>
                      <a:pt x="249715" y="280930"/>
                    </a:cubicBezTo>
                    <a:cubicBezTo>
                      <a:pt x="250174" y="271749"/>
                      <a:pt x="230894" y="272668"/>
                      <a:pt x="227681" y="250634"/>
                    </a:cubicBezTo>
                    <a:cubicBezTo>
                      <a:pt x="224468" y="228600"/>
                      <a:pt x="232271" y="166630"/>
                      <a:pt x="230435" y="148728"/>
                    </a:cubicBezTo>
                    <a:cubicBezTo>
                      <a:pt x="228599" y="130826"/>
                      <a:pt x="218500" y="150106"/>
                      <a:pt x="216664" y="143220"/>
                    </a:cubicBezTo>
                    <a:cubicBezTo>
                      <a:pt x="214828" y="136335"/>
                      <a:pt x="218042" y="119350"/>
                      <a:pt x="219419" y="107415"/>
                    </a:cubicBezTo>
                    <a:cubicBezTo>
                      <a:pt x="220796" y="95480"/>
                      <a:pt x="226304" y="82627"/>
                      <a:pt x="224927" y="71610"/>
                    </a:cubicBezTo>
                    <a:cubicBezTo>
                      <a:pt x="223550" y="60593"/>
                      <a:pt x="210238" y="53249"/>
                      <a:pt x="211156" y="41314"/>
                    </a:cubicBezTo>
                    <a:cubicBezTo>
                      <a:pt x="212074" y="29379"/>
                      <a:pt x="227222" y="9181"/>
                      <a:pt x="230435" y="0"/>
                    </a:cubicBezTo>
                  </a:path>
                </a:pathLst>
              </a:custGeom>
              <a:ln w="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97" name="Rectangle 687"/>
              <p:cNvSpPr>
                <a:spLocks noChangeArrowheads="1"/>
              </p:cNvSpPr>
              <p:nvPr/>
            </p:nvSpPr>
            <p:spPr bwMode="auto">
              <a:xfrm>
                <a:off x="1122363" y="4135438"/>
                <a:ext cx="757237" cy="161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8000" tIns="3600" rIns="18000" bIns="360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b="1" kern="0" dirty="0">
                    <a:solidFill>
                      <a:schemeClr val="bg2">
                        <a:lumMod val="10000"/>
                      </a:schemeClr>
                    </a:solidFill>
                  </a:rPr>
                  <a:t>г. Москва</a:t>
                </a:r>
              </a:p>
            </p:txBody>
          </p:sp>
          <p:sp>
            <p:nvSpPr>
              <p:cNvPr id="136381" name="Rectangle 66"/>
              <p:cNvSpPr>
                <a:spLocks noChangeArrowheads="1"/>
              </p:cNvSpPr>
              <p:nvPr/>
            </p:nvSpPr>
            <p:spPr bwMode="auto">
              <a:xfrm>
                <a:off x="0" y="1308100"/>
                <a:ext cx="31750" cy="134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</a:rPr>
                  <a:t> </a:t>
                </a:r>
                <a:endParaRPr lang="ru-RU" sz="900"/>
              </a:p>
            </p:txBody>
          </p:sp>
          <p:sp>
            <p:nvSpPr>
              <p:cNvPr id="136382" name="Rectangle 67"/>
              <p:cNvSpPr>
                <a:spLocks noChangeArrowheads="1"/>
              </p:cNvSpPr>
              <p:nvPr/>
            </p:nvSpPr>
            <p:spPr bwMode="auto">
              <a:xfrm>
                <a:off x="33338" y="1236662"/>
                <a:ext cx="2541587" cy="85725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136383" name="Rectangle 68"/>
              <p:cNvSpPr>
                <a:spLocks noChangeArrowheads="1"/>
              </p:cNvSpPr>
              <p:nvPr/>
            </p:nvSpPr>
            <p:spPr bwMode="auto">
              <a:xfrm>
                <a:off x="111125" y="1398588"/>
                <a:ext cx="1201738" cy="157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136384" name="Rectangle 69"/>
              <p:cNvSpPr>
                <a:spLocks noChangeArrowheads="1"/>
              </p:cNvSpPr>
              <p:nvPr/>
            </p:nvSpPr>
            <p:spPr bwMode="auto">
              <a:xfrm>
                <a:off x="111125" y="1400175"/>
                <a:ext cx="485775" cy="134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 b="1">
                    <a:solidFill>
                      <a:srgbClr val="000000"/>
                    </a:solidFill>
                  </a:rPr>
                  <a:t>Прирост</a:t>
                </a:r>
                <a:endParaRPr lang="ru-RU" sz="900"/>
              </a:p>
            </p:txBody>
          </p:sp>
          <p:sp>
            <p:nvSpPr>
              <p:cNvPr id="136385" name="Rectangle 70"/>
              <p:cNvSpPr>
                <a:spLocks noChangeArrowheads="1"/>
              </p:cNvSpPr>
              <p:nvPr/>
            </p:nvSpPr>
            <p:spPr bwMode="auto">
              <a:xfrm>
                <a:off x="592138" y="1397000"/>
                <a:ext cx="33337" cy="133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</a:rPr>
                  <a:t> </a:t>
                </a:r>
                <a:endParaRPr lang="ru-RU" sz="900"/>
              </a:p>
            </p:txBody>
          </p:sp>
          <p:sp>
            <p:nvSpPr>
              <p:cNvPr id="136386" name="Rectangle 72"/>
              <p:cNvSpPr>
                <a:spLocks noChangeArrowheads="1"/>
              </p:cNvSpPr>
              <p:nvPr/>
            </p:nvSpPr>
            <p:spPr bwMode="auto">
              <a:xfrm>
                <a:off x="1728788" y="2081213"/>
                <a:ext cx="782637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136387" name="Rectangle 74"/>
              <p:cNvSpPr>
                <a:spLocks noChangeArrowheads="1"/>
              </p:cNvSpPr>
              <p:nvPr/>
            </p:nvSpPr>
            <p:spPr bwMode="auto">
              <a:xfrm>
                <a:off x="2320925" y="2082800"/>
                <a:ext cx="31750" cy="134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</a:rPr>
                  <a:t> </a:t>
                </a:r>
                <a:endParaRPr lang="ru-RU" sz="900"/>
              </a:p>
            </p:txBody>
          </p:sp>
          <p:sp>
            <p:nvSpPr>
              <p:cNvPr id="136388" name="Rectangle 75"/>
              <p:cNvSpPr>
                <a:spLocks noChangeArrowheads="1"/>
              </p:cNvSpPr>
              <p:nvPr/>
            </p:nvSpPr>
            <p:spPr bwMode="auto">
              <a:xfrm>
                <a:off x="1387475" y="1897063"/>
                <a:ext cx="285750" cy="130175"/>
              </a:xfrm>
              <a:prstGeom prst="rect">
                <a:avLst/>
              </a:prstGeom>
              <a:solidFill>
                <a:srgbClr val="C76C3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136389" name="Rectangle 76"/>
              <p:cNvSpPr>
                <a:spLocks noChangeArrowheads="1"/>
              </p:cNvSpPr>
              <p:nvPr/>
            </p:nvSpPr>
            <p:spPr bwMode="auto">
              <a:xfrm>
                <a:off x="1728788" y="1905000"/>
                <a:ext cx="782637" cy="160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136390" name="Rectangle 77"/>
              <p:cNvSpPr>
                <a:spLocks noChangeArrowheads="1"/>
              </p:cNvSpPr>
              <p:nvPr/>
            </p:nvSpPr>
            <p:spPr bwMode="auto">
              <a:xfrm>
                <a:off x="1728788" y="1906588"/>
                <a:ext cx="703262" cy="134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</a:rPr>
                  <a:t>от 10 до 15%</a:t>
                </a:r>
                <a:endParaRPr lang="ru-RU" sz="900"/>
              </a:p>
            </p:txBody>
          </p:sp>
          <p:sp>
            <p:nvSpPr>
              <p:cNvPr id="136391" name="Rectangle 78"/>
              <p:cNvSpPr>
                <a:spLocks noChangeArrowheads="1"/>
              </p:cNvSpPr>
              <p:nvPr/>
            </p:nvSpPr>
            <p:spPr bwMode="auto">
              <a:xfrm>
                <a:off x="2359025" y="1906588"/>
                <a:ext cx="31750" cy="134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</a:rPr>
                  <a:t> </a:t>
                </a:r>
                <a:endParaRPr lang="ru-RU" sz="900"/>
              </a:p>
            </p:txBody>
          </p:sp>
          <p:sp>
            <p:nvSpPr>
              <p:cNvPr id="136392" name="Rectangle 79"/>
              <p:cNvSpPr>
                <a:spLocks noChangeArrowheads="1"/>
              </p:cNvSpPr>
              <p:nvPr/>
            </p:nvSpPr>
            <p:spPr bwMode="auto">
              <a:xfrm>
                <a:off x="1387475" y="1728788"/>
                <a:ext cx="285750" cy="123825"/>
              </a:xfrm>
              <a:prstGeom prst="rect">
                <a:avLst/>
              </a:prstGeom>
              <a:solidFill>
                <a:srgbClr val="DEA1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136393" name="Rectangle 80"/>
              <p:cNvSpPr>
                <a:spLocks noChangeArrowheads="1"/>
              </p:cNvSpPr>
              <p:nvPr/>
            </p:nvSpPr>
            <p:spPr bwMode="auto">
              <a:xfrm>
                <a:off x="1728788" y="1736725"/>
                <a:ext cx="782637" cy="160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136394" name="Rectangle 81"/>
              <p:cNvSpPr>
                <a:spLocks noChangeArrowheads="1"/>
              </p:cNvSpPr>
              <p:nvPr/>
            </p:nvSpPr>
            <p:spPr bwMode="auto">
              <a:xfrm>
                <a:off x="1728788" y="1738313"/>
                <a:ext cx="639762" cy="134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</a:rPr>
                  <a:t>от 5 до 10%</a:t>
                </a:r>
                <a:endParaRPr lang="ru-RU" sz="900"/>
              </a:p>
            </p:txBody>
          </p:sp>
          <p:sp>
            <p:nvSpPr>
              <p:cNvPr id="136395" name="Rectangle 82"/>
              <p:cNvSpPr>
                <a:spLocks noChangeArrowheads="1"/>
              </p:cNvSpPr>
              <p:nvPr/>
            </p:nvSpPr>
            <p:spPr bwMode="auto">
              <a:xfrm>
                <a:off x="2301875" y="1738313"/>
                <a:ext cx="31750" cy="134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</a:rPr>
                  <a:t> </a:t>
                </a:r>
                <a:endParaRPr lang="ru-RU" sz="900"/>
              </a:p>
            </p:txBody>
          </p:sp>
          <p:sp>
            <p:nvSpPr>
              <p:cNvPr id="136396" name="Rectangle 83"/>
              <p:cNvSpPr>
                <a:spLocks noChangeArrowheads="1"/>
              </p:cNvSpPr>
              <p:nvPr/>
            </p:nvSpPr>
            <p:spPr bwMode="auto">
              <a:xfrm>
                <a:off x="1387475" y="1560513"/>
                <a:ext cx="285750" cy="131762"/>
              </a:xfrm>
              <a:prstGeom prst="rect">
                <a:avLst/>
              </a:prstGeom>
              <a:solidFill>
                <a:srgbClr val="F0DE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136397" name="Rectangle 84"/>
              <p:cNvSpPr>
                <a:spLocks noChangeArrowheads="1"/>
              </p:cNvSpPr>
              <p:nvPr/>
            </p:nvSpPr>
            <p:spPr bwMode="auto">
              <a:xfrm>
                <a:off x="1728788" y="1568450"/>
                <a:ext cx="595312" cy="160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136398" name="Rectangle 85"/>
              <p:cNvSpPr>
                <a:spLocks noChangeArrowheads="1"/>
              </p:cNvSpPr>
              <p:nvPr/>
            </p:nvSpPr>
            <p:spPr bwMode="auto">
              <a:xfrm>
                <a:off x="1728788" y="1570038"/>
                <a:ext cx="330200" cy="134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</a:rPr>
                  <a:t>до 5%</a:t>
                </a:r>
                <a:endParaRPr lang="ru-RU" sz="900"/>
              </a:p>
            </p:txBody>
          </p:sp>
          <p:sp>
            <p:nvSpPr>
              <p:cNvPr id="136399" name="Rectangle 86"/>
              <p:cNvSpPr>
                <a:spLocks noChangeArrowheads="1"/>
              </p:cNvSpPr>
              <p:nvPr/>
            </p:nvSpPr>
            <p:spPr bwMode="auto">
              <a:xfrm>
                <a:off x="2024063" y="1570038"/>
                <a:ext cx="33337" cy="134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</a:rPr>
                  <a:t> </a:t>
                </a:r>
                <a:endParaRPr lang="ru-RU" sz="900"/>
              </a:p>
            </p:txBody>
          </p:sp>
          <p:sp>
            <p:nvSpPr>
              <p:cNvPr id="136400" name="Rectangle 87"/>
              <p:cNvSpPr>
                <a:spLocks noChangeArrowheads="1"/>
              </p:cNvSpPr>
              <p:nvPr/>
            </p:nvSpPr>
            <p:spPr bwMode="auto">
              <a:xfrm>
                <a:off x="93663" y="1560513"/>
                <a:ext cx="284162" cy="131762"/>
              </a:xfrm>
              <a:prstGeom prst="rect">
                <a:avLst/>
              </a:prstGeom>
              <a:solidFill>
                <a:srgbClr val="E5EB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136401" name="Rectangle 88"/>
              <p:cNvSpPr>
                <a:spLocks noChangeArrowheads="1"/>
              </p:cNvSpPr>
              <p:nvPr/>
            </p:nvSpPr>
            <p:spPr bwMode="auto">
              <a:xfrm>
                <a:off x="433388" y="1568450"/>
                <a:ext cx="692150" cy="112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136402" name="Rectangle 89"/>
              <p:cNvSpPr>
                <a:spLocks noChangeArrowheads="1"/>
              </p:cNvSpPr>
              <p:nvPr/>
            </p:nvSpPr>
            <p:spPr bwMode="auto">
              <a:xfrm>
                <a:off x="433388" y="1571625"/>
                <a:ext cx="328612" cy="134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</a:rPr>
                  <a:t>до 5%</a:t>
                </a:r>
                <a:endParaRPr lang="ru-RU" sz="900"/>
              </a:p>
            </p:txBody>
          </p:sp>
          <p:sp>
            <p:nvSpPr>
              <p:cNvPr id="136403" name="Rectangle 90"/>
              <p:cNvSpPr>
                <a:spLocks noChangeArrowheads="1"/>
              </p:cNvSpPr>
              <p:nvPr/>
            </p:nvSpPr>
            <p:spPr bwMode="auto">
              <a:xfrm>
                <a:off x="728663" y="1571625"/>
                <a:ext cx="33337" cy="134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</a:rPr>
                  <a:t> </a:t>
                </a:r>
                <a:endParaRPr lang="ru-RU" sz="900"/>
              </a:p>
            </p:txBody>
          </p:sp>
          <p:sp>
            <p:nvSpPr>
              <p:cNvPr id="136404" name="Rectangle 91"/>
              <p:cNvSpPr>
                <a:spLocks noChangeArrowheads="1"/>
              </p:cNvSpPr>
              <p:nvPr/>
            </p:nvSpPr>
            <p:spPr bwMode="auto">
              <a:xfrm>
                <a:off x="93663" y="1733550"/>
                <a:ext cx="284162" cy="131763"/>
              </a:xfrm>
              <a:prstGeom prst="rect">
                <a:avLst/>
              </a:prstGeom>
              <a:solidFill>
                <a:srgbClr val="ADBF6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136405" name="Rectangle 92"/>
              <p:cNvSpPr>
                <a:spLocks noChangeArrowheads="1"/>
              </p:cNvSpPr>
              <p:nvPr/>
            </p:nvSpPr>
            <p:spPr bwMode="auto">
              <a:xfrm>
                <a:off x="433388" y="1749425"/>
                <a:ext cx="785812" cy="147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136406" name="Rectangle 93"/>
              <p:cNvSpPr>
                <a:spLocks noChangeArrowheads="1"/>
              </p:cNvSpPr>
              <p:nvPr/>
            </p:nvSpPr>
            <p:spPr bwMode="auto">
              <a:xfrm>
                <a:off x="433388" y="1751013"/>
                <a:ext cx="639762" cy="134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</a:rPr>
                  <a:t>от 5 до 10%</a:t>
                </a:r>
                <a:endParaRPr lang="ru-RU" sz="900"/>
              </a:p>
            </p:txBody>
          </p:sp>
          <p:sp>
            <p:nvSpPr>
              <p:cNvPr id="136407" name="Rectangle 94"/>
              <p:cNvSpPr>
                <a:spLocks noChangeArrowheads="1"/>
              </p:cNvSpPr>
              <p:nvPr/>
            </p:nvSpPr>
            <p:spPr bwMode="auto">
              <a:xfrm>
                <a:off x="1006475" y="1751013"/>
                <a:ext cx="33338" cy="134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</a:rPr>
                  <a:t> </a:t>
                </a:r>
                <a:endParaRPr lang="ru-RU" sz="900"/>
              </a:p>
            </p:txBody>
          </p:sp>
          <p:sp>
            <p:nvSpPr>
              <p:cNvPr id="136408" name="Rectangle 95"/>
              <p:cNvSpPr>
                <a:spLocks noChangeArrowheads="1"/>
              </p:cNvSpPr>
              <p:nvPr/>
            </p:nvSpPr>
            <p:spPr bwMode="auto">
              <a:xfrm>
                <a:off x="93663" y="1914525"/>
                <a:ext cx="284162" cy="131763"/>
              </a:xfrm>
              <a:prstGeom prst="rect">
                <a:avLst/>
              </a:prstGeom>
              <a:solidFill>
                <a:srgbClr val="7C993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136409" name="Rectangle 96"/>
              <p:cNvSpPr>
                <a:spLocks noChangeArrowheads="1"/>
              </p:cNvSpPr>
              <p:nvPr/>
            </p:nvSpPr>
            <p:spPr bwMode="auto">
              <a:xfrm>
                <a:off x="433388" y="1922463"/>
                <a:ext cx="785812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136410" name="Rectangle 97"/>
              <p:cNvSpPr>
                <a:spLocks noChangeArrowheads="1"/>
              </p:cNvSpPr>
              <p:nvPr/>
            </p:nvSpPr>
            <p:spPr bwMode="auto">
              <a:xfrm>
                <a:off x="433388" y="1924050"/>
                <a:ext cx="703262" cy="134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</a:rPr>
                  <a:t>от 10 до 15%</a:t>
                </a:r>
                <a:endParaRPr lang="ru-RU" sz="900"/>
              </a:p>
            </p:txBody>
          </p:sp>
          <p:sp>
            <p:nvSpPr>
              <p:cNvPr id="136411" name="Rectangle 98"/>
              <p:cNvSpPr>
                <a:spLocks noChangeArrowheads="1"/>
              </p:cNvSpPr>
              <p:nvPr/>
            </p:nvSpPr>
            <p:spPr bwMode="auto">
              <a:xfrm>
                <a:off x="1063625" y="1924050"/>
                <a:ext cx="33338" cy="134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</a:rPr>
                  <a:t> </a:t>
                </a:r>
                <a:endParaRPr lang="ru-RU" sz="900"/>
              </a:p>
            </p:txBody>
          </p:sp>
          <p:sp>
            <p:nvSpPr>
              <p:cNvPr id="136412" name="Rectangle 100"/>
              <p:cNvSpPr>
                <a:spLocks noChangeArrowheads="1"/>
              </p:cNvSpPr>
              <p:nvPr/>
            </p:nvSpPr>
            <p:spPr bwMode="auto">
              <a:xfrm>
                <a:off x="433388" y="2103438"/>
                <a:ext cx="785812" cy="130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136413" name="Rectangle 102"/>
              <p:cNvSpPr>
                <a:spLocks noChangeArrowheads="1"/>
              </p:cNvSpPr>
              <p:nvPr/>
            </p:nvSpPr>
            <p:spPr bwMode="auto">
              <a:xfrm>
                <a:off x="1027113" y="2105025"/>
                <a:ext cx="31750" cy="134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</a:rPr>
                  <a:t> </a:t>
                </a:r>
                <a:endParaRPr lang="ru-RU" sz="900"/>
              </a:p>
            </p:txBody>
          </p:sp>
          <p:sp>
            <p:nvSpPr>
              <p:cNvPr id="136414" name="Rectangle 103"/>
              <p:cNvSpPr>
                <a:spLocks noChangeArrowheads="1"/>
              </p:cNvSpPr>
              <p:nvPr/>
            </p:nvSpPr>
            <p:spPr bwMode="auto">
              <a:xfrm>
                <a:off x="1404938" y="1392238"/>
                <a:ext cx="1106487" cy="1698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136415" name="Rectangle 104"/>
              <p:cNvSpPr>
                <a:spLocks noChangeArrowheads="1"/>
              </p:cNvSpPr>
              <p:nvPr/>
            </p:nvSpPr>
            <p:spPr bwMode="auto">
              <a:xfrm>
                <a:off x="1404938" y="1395413"/>
                <a:ext cx="573087" cy="133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 b="1">
                    <a:solidFill>
                      <a:srgbClr val="000000"/>
                    </a:solidFill>
                  </a:rPr>
                  <a:t>Снижение</a:t>
                </a:r>
                <a:endParaRPr lang="ru-RU" sz="900"/>
              </a:p>
            </p:txBody>
          </p:sp>
          <p:sp>
            <p:nvSpPr>
              <p:cNvPr id="136416" name="Rectangle 105"/>
              <p:cNvSpPr>
                <a:spLocks noChangeArrowheads="1"/>
              </p:cNvSpPr>
              <p:nvPr/>
            </p:nvSpPr>
            <p:spPr bwMode="auto">
              <a:xfrm>
                <a:off x="1978025" y="1390650"/>
                <a:ext cx="31750" cy="133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</a:rPr>
                  <a:t> </a:t>
                </a:r>
                <a:endParaRPr lang="ru-RU" sz="900"/>
              </a:p>
            </p:txBody>
          </p:sp>
          <p:sp>
            <p:nvSpPr>
              <p:cNvPr id="136417" name="Rectangle 109"/>
              <p:cNvSpPr>
                <a:spLocks noChangeArrowheads="1"/>
              </p:cNvSpPr>
              <p:nvPr/>
            </p:nvSpPr>
            <p:spPr bwMode="auto">
              <a:xfrm>
                <a:off x="873125" y="2351088"/>
                <a:ext cx="0" cy="134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ru-RU" sz="900"/>
              </a:p>
            </p:txBody>
          </p:sp>
          <p:sp>
            <p:nvSpPr>
              <p:cNvPr id="136418" name="Rectangle 110"/>
              <p:cNvSpPr>
                <a:spLocks noChangeArrowheads="1"/>
              </p:cNvSpPr>
              <p:nvPr/>
            </p:nvSpPr>
            <p:spPr bwMode="auto">
              <a:xfrm>
                <a:off x="1873250" y="2351088"/>
                <a:ext cx="33338" cy="134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</a:rPr>
                  <a:t> </a:t>
                </a:r>
                <a:endParaRPr lang="ru-RU" sz="900"/>
              </a:p>
            </p:txBody>
          </p:sp>
          <p:sp>
            <p:nvSpPr>
              <p:cNvPr id="136419" name="Rectangle 116"/>
              <p:cNvSpPr>
                <a:spLocks noChangeArrowheads="1"/>
              </p:cNvSpPr>
              <p:nvPr/>
            </p:nvSpPr>
            <p:spPr bwMode="auto">
              <a:xfrm>
                <a:off x="2381250" y="2482850"/>
                <a:ext cx="33338" cy="134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</a:rPr>
                  <a:t> </a:t>
                </a:r>
                <a:endParaRPr lang="ru-RU" sz="900"/>
              </a:p>
            </p:txBody>
          </p:sp>
          <p:sp>
            <p:nvSpPr>
              <p:cNvPr id="243" name="Полилиния 242"/>
              <p:cNvSpPr/>
              <p:nvPr/>
            </p:nvSpPr>
            <p:spPr>
              <a:xfrm>
                <a:off x="930275" y="3943350"/>
                <a:ext cx="1276350" cy="1077913"/>
              </a:xfrm>
              <a:custGeom>
                <a:avLst/>
                <a:gdLst>
                  <a:gd name="connsiteX0" fmla="*/ 212598 w 1276350"/>
                  <a:gd name="connsiteY0" fmla="*/ 115824 h 1077468"/>
                  <a:gd name="connsiteX1" fmla="*/ 276606 w 1276350"/>
                  <a:gd name="connsiteY1" fmla="*/ 97536 h 1077468"/>
                  <a:gd name="connsiteX2" fmla="*/ 276606 w 1276350"/>
                  <a:gd name="connsiteY2" fmla="*/ 47244 h 1077468"/>
                  <a:gd name="connsiteX3" fmla="*/ 317754 w 1276350"/>
                  <a:gd name="connsiteY3" fmla="*/ 10668 h 1077468"/>
                  <a:gd name="connsiteX4" fmla="*/ 395478 w 1276350"/>
                  <a:gd name="connsiteY4" fmla="*/ 38100 h 1077468"/>
                  <a:gd name="connsiteX5" fmla="*/ 441198 w 1276350"/>
                  <a:gd name="connsiteY5" fmla="*/ 24384 h 1077468"/>
                  <a:gd name="connsiteX6" fmla="*/ 464058 w 1276350"/>
                  <a:gd name="connsiteY6" fmla="*/ 47244 h 1077468"/>
                  <a:gd name="connsiteX7" fmla="*/ 518922 w 1276350"/>
                  <a:gd name="connsiteY7" fmla="*/ 6096 h 1077468"/>
                  <a:gd name="connsiteX8" fmla="*/ 546354 w 1276350"/>
                  <a:gd name="connsiteY8" fmla="*/ 10668 h 1077468"/>
                  <a:gd name="connsiteX9" fmla="*/ 569214 w 1276350"/>
                  <a:gd name="connsiteY9" fmla="*/ 51816 h 1077468"/>
                  <a:gd name="connsiteX10" fmla="*/ 596646 w 1276350"/>
                  <a:gd name="connsiteY10" fmla="*/ 60960 h 1077468"/>
                  <a:gd name="connsiteX11" fmla="*/ 624078 w 1276350"/>
                  <a:gd name="connsiteY11" fmla="*/ 42672 h 1077468"/>
                  <a:gd name="connsiteX12" fmla="*/ 646938 w 1276350"/>
                  <a:gd name="connsiteY12" fmla="*/ 65532 h 1077468"/>
                  <a:gd name="connsiteX13" fmla="*/ 678942 w 1276350"/>
                  <a:gd name="connsiteY13" fmla="*/ 74676 h 1077468"/>
                  <a:gd name="connsiteX14" fmla="*/ 715518 w 1276350"/>
                  <a:gd name="connsiteY14" fmla="*/ 65532 h 1077468"/>
                  <a:gd name="connsiteX15" fmla="*/ 733806 w 1276350"/>
                  <a:gd name="connsiteY15" fmla="*/ 120396 h 1077468"/>
                  <a:gd name="connsiteX16" fmla="*/ 761238 w 1276350"/>
                  <a:gd name="connsiteY16" fmla="*/ 124968 h 1077468"/>
                  <a:gd name="connsiteX17" fmla="*/ 811530 w 1276350"/>
                  <a:gd name="connsiteY17" fmla="*/ 147828 h 1077468"/>
                  <a:gd name="connsiteX18" fmla="*/ 829818 w 1276350"/>
                  <a:gd name="connsiteY18" fmla="*/ 134112 h 1077468"/>
                  <a:gd name="connsiteX19" fmla="*/ 857250 w 1276350"/>
                  <a:gd name="connsiteY19" fmla="*/ 161544 h 1077468"/>
                  <a:gd name="connsiteX20" fmla="*/ 884682 w 1276350"/>
                  <a:gd name="connsiteY20" fmla="*/ 248412 h 1077468"/>
                  <a:gd name="connsiteX21" fmla="*/ 948690 w 1276350"/>
                  <a:gd name="connsiteY21" fmla="*/ 216408 h 1077468"/>
                  <a:gd name="connsiteX22" fmla="*/ 980694 w 1276350"/>
                  <a:gd name="connsiteY22" fmla="*/ 220980 h 1077468"/>
                  <a:gd name="connsiteX23" fmla="*/ 1012698 w 1276350"/>
                  <a:gd name="connsiteY23" fmla="*/ 198120 h 1077468"/>
                  <a:gd name="connsiteX24" fmla="*/ 1021842 w 1276350"/>
                  <a:gd name="connsiteY24" fmla="*/ 243840 h 1077468"/>
                  <a:gd name="connsiteX25" fmla="*/ 1058418 w 1276350"/>
                  <a:gd name="connsiteY25" fmla="*/ 257556 h 1077468"/>
                  <a:gd name="connsiteX26" fmla="*/ 1090422 w 1276350"/>
                  <a:gd name="connsiteY26" fmla="*/ 284988 h 1077468"/>
                  <a:gd name="connsiteX27" fmla="*/ 1131570 w 1276350"/>
                  <a:gd name="connsiteY27" fmla="*/ 321564 h 1077468"/>
                  <a:gd name="connsiteX28" fmla="*/ 1163574 w 1276350"/>
                  <a:gd name="connsiteY28" fmla="*/ 335280 h 1077468"/>
                  <a:gd name="connsiteX29" fmla="*/ 1181862 w 1276350"/>
                  <a:gd name="connsiteY29" fmla="*/ 348996 h 1077468"/>
                  <a:gd name="connsiteX30" fmla="*/ 1213866 w 1276350"/>
                  <a:gd name="connsiteY30" fmla="*/ 339852 h 1077468"/>
                  <a:gd name="connsiteX31" fmla="*/ 1236726 w 1276350"/>
                  <a:gd name="connsiteY31" fmla="*/ 330708 h 1077468"/>
                  <a:gd name="connsiteX32" fmla="*/ 1273302 w 1276350"/>
                  <a:gd name="connsiteY32" fmla="*/ 348996 h 1077468"/>
                  <a:gd name="connsiteX33" fmla="*/ 1255014 w 1276350"/>
                  <a:gd name="connsiteY33" fmla="*/ 417576 h 1077468"/>
                  <a:gd name="connsiteX34" fmla="*/ 1218438 w 1276350"/>
                  <a:gd name="connsiteY34" fmla="*/ 440436 h 1077468"/>
                  <a:gd name="connsiteX35" fmla="*/ 1181862 w 1276350"/>
                  <a:gd name="connsiteY35" fmla="*/ 431292 h 1077468"/>
                  <a:gd name="connsiteX36" fmla="*/ 1149858 w 1276350"/>
                  <a:gd name="connsiteY36" fmla="*/ 467868 h 1077468"/>
                  <a:gd name="connsiteX37" fmla="*/ 1108710 w 1276350"/>
                  <a:gd name="connsiteY37" fmla="*/ 463296 h 1077468"/>
                  <a:gd name="connsiteX38" fmla="*/ 1062990 w 1276350"/>
                  <a:gd name="connsiteY38" fmla="*/ 449580 h 1077468"/>
                  <a:gd name="connsiteX39" fmla="*/ 1076706 w 1276350"/>
                  <a:gd name="connsiteY39" fmla="*/ 422148 h 1077468"/>
                  <a:gd name="connsiteX40" fmla="*/ 1044702 w 1276350"/>
                  <a:gd name="connsiteY40" fmla="*/ 422148 h 1077468"/>
                  <a:gd name="connsiteX41" fmla="*/ 1017270 w 1276350"/>
                  <a:gd name="connsiteY41" fmla="*/ 458724 h 1077468"/>
                  <a:gd name="connsiteX42" fmla="*/ 962406 w 1276350"/>
                  <a:gd name="connsiteY42" fmla="*/ 449580 h 1077468"/>
                  <a:gd name="connsiteX43" fmla="*/ 957834 w 1276350"/>
                  <a:gd name="connsiteY43" fmla="*/ 440436 h 1077468"/>
                  <a:gd name="connsiteX44" fmla="*/ 934974 w 1276350"/>
                  <a:gd name="connsiteY44" fmla="*/ 454152 h 1077468"/>
                  <a:gd name="connsiteX45" fmla="*/ 925830 w 1276350"/>
                  <a:gd name="connsiteY45" fmla="*/ 477012 h 1077468"/>
                  <a:gd name="connsiteX46" fmla="*/ 880110 w 1276350"/>
                  <a:gd name="connsiteY46" fmla="*/ 490728 h 1077468"/>
                  <a:gd name="connsiteX47" fmla="*/ 838962 w 1276350"/>
                  <a:gd name="connsiteY47" fmla="*/ 504444 h 1077468"/>
                  <a:gd name="connsiteX48" fmla="*/ 848106 w 1276350"/>
                  <a:gd name="connsiteY48" fmla="*/ 541020 h 1077468"/>
                  <a:gd name="connsiteX49" fmla="*/ 793242 w 1276350"/>
                  <a:gd name="connsiteY49" fmla="*/ 554736 h 1077468"/>
                  <a:gd name="connsiteX50" fmla="*/ 720090 w 1276350"/>
                  <a:gd name="connsiteY50" fmla="*/ 591312 h 1077468"/>
                  <a:gd name="connsiteX51" fmla="*/ 729234 w 1276350"/>
                  <a:gd name="connsiteY51" fmla="*/ 650748 h 1077468"/>
                  <a:gd name="connsiteX52" fmla="*/ 710946 w 1276350"/>
                  <a:gd name="connsiteY52" fmla="*/ 691896 h 1077468"/>
                  <a:gd name="connsiteX53" fmla="*/ 683514 w 1276350"/>
                  <a:gd name="connsiteY53" fmla="*/ 710184 h 1077468"/>
                  <a:gd name="connsiteX54" fmla="*/ 697230 w 1276350"/>
                  <a:gd name="connsiteY54" fmla="*/ 733044 h 1077468"/>
                  <a:gd name="connsiteX55" fmla="*/ 656082 w 1276350"/>
                  <a:gd name="connsiteY55" fmla="*/ 714756 h 1077468"/>
                  <a:gd name="connsiteX56" fmla="*/ 642366 w 1276350"/>
                  <a:gd name="connsiteY56" fmla="*/ 742188 h 1077468"/>
                  <a:gd name="connsiteX57" fmla="*/ 633222 w 1276350"/>
                  <a:gd name="connsiteY57" fmla="*/ 760476 h 1077468"/>
                  <a:gd name="connsiteX58" fmla="*/ 628650 w 1276350"/>
                  <a:gd name="connsiteY58" fmla="*/ 792480 h 1077468"/>
                  <a:gd name="connsiteX59" fmla="*/ 628650 w 1276350"/>
                  <a:gd name="connsiteY59" fmla="*/ 838200 h 1077468"/>
                  <a:gd name="connsiteX60" fmla="*/ 637794 w 1276350"/>
                  <a:gd name="connsiteY60" fmla="*/ 897636 h 1077468"/>
                  <a:gd name="connsiteX61" fmla="*/ 610362 w 1276350"/>
                  <a:gd name="connsiteY61" fmla="*/ 906780 h 1077468"/>
                  <a:gd name="connsiteX62" fmla="*/ 537210 w 1276350"/>
                  <a:gd name="connsiteY62" fmla="*/ 947928 h 1077468"/>
                  <a:gd name="connsiteX63" fmla="*/ 537210 w 1276350"/>
                  <a:gd name="connsiteY63" fmla="*/ 1030224 h 1077468"/>
                  <a:gd name="connsiteX64" fmla="*/ 496062 w 1276350"/>
                  <a:gd name="connsiteY64" fmla="*/ 1011936 h 1077468"/>
                  <a:gd name="connsiteX65" fmla="*/ 482346 w 1276350"/>
                  <a:gd name="connsiteY65" fmla="*/ 979932 h 1077468"/>
                  <a:gd name="connsiteX66" fmla="*/ 409194 w 1276350"/>
                  <a:gd name="connsiteY66" fmla="*/ 984504 h 1077468"/>
                  <a:gd name="connsiteX67" fmla="*/ 413766 w 1276350"/>
                  <a:gd name="connsiteY67" fmla="*/ 1011936 h 1077468"/>
                  <a:gd name="connsiteX68" fmla="*/ 377190 w 1276350"/>
                  <a:gd name="connsiteY68" fmla="*/ 1048512 h 1077468"/>
                  <a:gd name="connsiteX69" fmla="*/ 331470 w 1276350"/>
                  <a:gd name="connsiteY69" fmla="*/ 1066800 h 1077468"/>
                  <a:gd name="connsiteX70" fmla="*/ 267462 w 1276350"/>
                  <a:gd name="connsiteY70" fmla="*/ 1062228 h 1077468"/>
                  <a:gd name="connsiteX71" fmla="*/ 230886 w 1276350"/>
                  <a:gd name="connsiteY71" fmla="*/ 975360 h 1077468"/>
                  <a:gd name="connsiteX72" fmla="*/ 203454 w 1276350"/>
                  <a:gd name="connsiteY72" fmla="*/ 920496 h 1077468"/>
                  <a:gd name="connsiteX73" fmla="*/ 180594 w 1276350"/>
                  <a:gd name="connsiteY73" fmla="*/ 906780 h 1077468"/>
                  <a:gd name="connsiteX74" fmla="*/ 180594 w 1276350"/>
                  <a:gd name="connsiteY74" fmla="*/ 865632 h 1077468"/>
                  <a:gd name="connsiteX75" fmla="*/ 130302 w 1276350"/>
                  <a:gd name="connsiteY75" fmla="*/ 842772 h 1077468"/>
                  <a:gd name="connsiteX76" fmla="*/ 84582 w 1276350"/>
                  <a:gd name="connsiteY76" fmla="*/ 765048 h 1077468"/>
                  <a:gd name="connsiteX77" fmla="*/ 75438 w 1276350"/>
                  <a:gd name="connsiteY77" fmla="*/ 765048 h 1077468"/>
                  <a:gd name="connsiteX78" fmla="*/ 107442 w 1276350"/>
                  <a:gd name="connsiteY78" fmla="*/ 691896 h 1077468"/>
                  <a:gd name="connsiteX79" fmla="*/ 93726 w 1276350"/>
                  <a:gd name="connsiteY79" fmla="*/ 678180 h 1077468"/>
                  <a:gd name="connsiteX80" fmla="*/ 75438 w 1276350"/>
                  <a:gd name="connsiteY80" fmla="*/ 650748 h 1077468"/>
                  <a:gd name="connsiteX81" fmla="*/ 70866 w 1276350"/>
                  <a:gd name="connsiteY81" fmla="*/ 632460 h 1077468"/>
                  <a:gd name="connsiteX82" fmla="*/ 93726 w 1276350"/>
                  <a:gd name="connsiteY82" fmla="*/ 609600 h 1077468"/>
                  <a:gd name="connsiteX83" fmla="*/ 112014 w 1276350"/>
                  <a:gd name="connsiteY83" fmla="*/ 591312 h 1077468"/>
                  <a:gd name="connsiteX84" fmla="*/ 116586 w 1276350"/>
                  <a:gd name="connsiteY84" fmla="*/ 545592 h 1077468"/>
                  <a:gd name="connsiteX85" fmla="*/ 125730 w 1276350"/>
                  <a:gd name="connsiteY85" fmla="*/ 527304 h 1077468"/>
                  <a:gd name="connsiteX86" fmla="*/ 43434 w 1276350"/>
                  <a:gd name="connsiteY86" fmla="*/ 463296 h 1077468"/>
                  <a:gd name="connsiteX87" fmla="*/ 25146 w 1276350"/>
                  <a:gd name="connsiteY87" fmla="*/ 472440 h 1077468"/>
                  <a:gd name="connsiteX88" fmla="*/ 2286 w 1276350"/>
                  <a:gd name="connsiteY88" fmla="*/ 449580 h 1077468"/>
                  <a:gd name="connsiteX89" fmla="*/ 38862 w 1276350"/>
                  <a:gd name="connsiteY89" fmla="*/ 353568 h 1077468"/>
                  <a:gd name="connsiteX90" fmla="*/ 80010 w 1276350"/>
                  <a:gd name="connsiteY90" fmla="*/ 344424 h 1077468"/>
                  <a:gd name="connsiteX91" fmla="*/ 66294 w 1276350"/>
                  <a:gd name="connsiteY91" fmla="*/ 367284 h 1077468"/>
                  <a:gd name="connsiteX92" fmla="*/ 153162 w 1276350"/>
                  <a:gd name="connsiteY92" fmla="*/ 390144 h 1077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1276350" h="1077468">
                    <a:moveTo>
                      <a:pt x="212598" y="115824"/>
                    </a:moveTo>
                    <a:cubicBezTo>
                      <a:pt x="239268" y="112395"/>
                      <a:pt x="265938" y="108966"/>
                      <a:pt x="276606" y="97536"/>
                    </a:cubicBezTo>
                    <a:cubicBezTo>
                      <a:pt x="287274" y="86106"/>
                      <a:pt x="269748" y="61722"/>
                      <a:pt x="276606" y="47244"/>
                    </a:cubicBezTo>
                    <a:cubicBezTo>
                      <a:pt x="283464" y="32766"/>
                      <a:pt x="297942" y="12192"/>
                      <a:pt x="317754" y="10668"/>
                    </a:cubicBezTo>
                    <a:cubicBezTo>
                      <a:pt x="337566" y="9144"/>
                      <a:pt x="374904" y="35814"/>
                      <a:pt x="395478" y="38100"/>
                    </a:cubicBezTo>
                    <a:cubicBezTo>
                      <a:pt x="416052" y="40386"/>
                      <a:pt x="429768" y="22860"/>
                      <a:pt x="441198" y="24384"/>
                    </a:cubicBezTo>
                    <a:cubicBezTo>
                      <a:pt x="452628" y="25908"/>
                      <a:pt x="451104" y="50292"/>
                      <a:pt x="464058" y="47244"/>
                    </a:cubicBezTo>
                    <a:cubicBezTo>
                      <a:pt x="477012" y="44196"/>
                      <a:pt x="505206" y="12192"/>
                      <a:pt x="518922" y="6096"/>
                    </a:cubicBezTo>
                    <a:cubicBezTo>
                      <a:pt x="532638" y="0"/>
                      <a:pt x="537972" y="3048"/>
                      <a:pt x="546354" y="10668"/>
                    </a:cubicBezTo>
                    <a:cubicBezTo>
                      <a:pt x="554736" y="18288"/>
                      <a:pt x="560832" y="43434"/>
                      <a:pt x="569214" y="51816"/>
                    </a:cubicBezTo>
                    <a:cubicBezTo>
                      <a:pt x="577596" y="60198"/>
                      <a:pt x="587502" y="62484"/>
                      <a:pt x="596646" y="60960"/>
                    </a:cubicBezTo>
                    <a:cubicBezTo>
                      <a:pt x="605790" y="59436"/>
                      <a:pt x="615696" y="41910"/>
                      <a:pt x="624078" y="42672"/>
                    </a:cubicBezTo>
                    <a:cubicBezTo>
                      <a:pt x="632460" y="43434"/>
                      <a:pt x="637794" y="60198"/>
                      <a:pt x="646938" y="65532"/>
                    </a:cubicBezTo>
                    <a:cubicBezTo>
                      <a:pt x="656082" y="70866"/>
                      <a:pt x="667512" y="74676"/>
                      <a:pt x="678942" y="74676"/>
                    </a:cubicBezTo>
                    <a:cubicBezTo>
                      <a:pt x="690372" y="74676"/>
                      <a:pt x="706374" y="57912"/>
                      <a:pt x="715518" y="65532"/>
                    </a:cubicBezTo>
                    <a:cubicBezTo>
                      <a:pt x="724662" y="73152"/>
                      <a:pt x="726186" y="110490"/>
                      <a:pt x="733806" y="120396"/>
                    </a:cubicBezTo>
                    <a:cubicBezTo>
                      <a:pt x="741426" y="130302"/>
                      <a:pt x="748284" y="120396"/>
                      <a:pt x="761238" y="124968"/>
                    </a:cubicBezTo>
                    <a:cubicBezTo>
                      <a:pt x="774192" y="129540"/>
                      <a:pt x="800100" y="146304"/>
                      <a:pt x="811530" y="147828"/>
                    </a:cubicBezTo>
                    <a:cubicBezTo>
                      <a:pt x="822960" y="149352"/>
                      <a:pt x="822198" y="131826"/>
                      <a:pt x="829818" y="134112"/>
                    </a:cubicBezTo>
                    <a:cubicBezTo>
                      <a:pt x="837438" y="136398"/>
                      <a:pt x="848106" y="142494"/>
                      <a:pt x="857250" y="161544"/>
                    </a:cubicBezTo>
                    <a:cubicBezTo>
                      <a:pt x="866394" y="180594"/>
                      <a:pt x="869442" y="239268"/>
                      <a:pt x="884682" y="248412"/>
                    </a:cubicBezTo>
                    <a:cubicBezTo>
                      <a:pt x="899922" y="257556"/>
                      <a:pt x="932688" y="220980"/>
                      <a:pt x="948690" y="216408"/>
                    </a:cubicBezTo>
                    <a:cubicBezTo>
                      <a:pt x="964692" y="211836"/>
                      <a:pt x="970026" y="224028"/>
                      <a:pt x="980694" y="220980"/>
                    </a:cubicBezTo>
                    <a:cubicBezTo>
                      <a:pt x="991362" y="217932"/>
                      <a:pt x="1005840" y="194310"/>
                      <a:pt x="1012698" y="198120"/>
                    </a:cubicBezTo>
                    <a:cubicBezTo>
                      <a:pt x="1019556" y="201930"/>
                      <a:pt x="1014222" y="233934"/>
                      <a:pt x="1021842" y="243840"/>
                    </a:cubicBezTo>
                    <a:cubicBezTo>
                      <a:pt x="1029462" y="253746"/>
                      <a:pt x="1046988" y="250698"/>
                      <a:pt x="1058418" y="257556"/>
                    </a:cubicBezTo>
                    <a:cubicBezTo>
                      <a:pt x="1069848" y="264414"/>
                      <a:pt x="1078230" y="274320"/>
                      <a:pt x="1090422" y="284988"/>
                    </a:cubicBezTo>
                    <a:cubicBezTo>
                      <a:pt x="1102614" y="295656"/>
                      <a:pt x="1119378" y="313182"/>
                      <a:pt x="1131570" y="321564"/>
                    </a:cubicBezTo>
                    <a:cubicBezTo>
                      <a:pt x="1143762" y="329946"/>
                      <a:pt x="1155192" y="330708"/>
                      <a:pt x="1163574" y="335280"/>
                    </a:cubicBezTo>
                    <a:cubicBezTo>
                      <a:pt x="1171956" y="339852"/>
                      <a:pt x="1173480" y="348234"/>
                      <a:pt x="1181862" y="348996"/>
                    </a:cubicBezTo>
                    <a:cubicBezTo>
                      <a:pt x="1190244" y="349758"/>
                      <a:pt x="1204722" y="342900"/>
                      <a:pt x="1213866" y="339852"/>
                    </a:cubicBezTo>
                    <a:cubicBezTo>
                      <a:pt x="1223010" y="336804"/>
                      <a:pt x="1226820" y="329184"/>
                      <a:pt x="1236726" y="330708"/>
                    </a:cubicBezTo>
                    <a:cubicBezTo>
                      <a:pt x="1246632" y="332232"/>
                      <a:pt x="1270254" y="334518"/>
                      <a:pt x="1273302" y="348996"/>
                    </a:cubicBezTo>
                    <a:cubicBezTo>
                      <a:pt x="1276350" y="363474"/>
                      <a:pt x="1264158" y="402336"/>
                      <a:pt x="1255014" y="417576"/>
                    </a:cubicBezTo>
                    <a:cubicBezTo>
                      <a:pt x="1245870" y="432816"/>
                      <a:pt x="1230630" y="438150"/>
                      <a:pt x="1218438" y="440436"/>
                    </a:cubicBezTo>
                    <a:cubicBezTo>
                      <a:pt x="1206246" y="442722"/>
                      <a:pt x="1193292" y="426720"/>
                      <a:pt x="1181862" y="431292"/>
                    </a:cubicBezTo>
                    <a:cubicBezTo>
                      <a:pt x="1170432" y="435864"/>
                      <a:pt x="1162050" y="462534"/>
                      <a:pt x="1149858" y="467868"/>
                    </a:cubicBezTo>
                    <a:cubicBezTo>
                      <a:pt x="1137666" y="473202"/>
                      <a:pt x="1123188" y="466344"/>
                      <a:pt x="1108710" y="463296"/>
                    </a:cubicBezTo>
                    <a:cubicBezTo>
                      <a:pt x="1094232" y="460248"/>
                      <a:pt x="1068324" y="456438"/>
                      <a:pt x="1062990" y="449580"/>
                    </a:cubicBezTo>
                    <a:cubicBezTo>
                      <a:pt x="1057656" y="442722"/>
                      <a:pt x="1079754" y="426720"/>
                      <a:pt x="1076706" y="422148"/>
                    </a:cubicBezTo>
                    <a:cubicBezTo>
                      <a:pt x="1073658" y="417576"/>
                      <a:pt x="1054608" y="416052"/>
                      <a:pt x="1044702" y="422148"/>
                    </a:cubicBezTo>
                    <a:cubicBezTo>
                      <a:pt x="1034796" y="428244"/>
                      <a:pt x="1030986" y="454152"/>
                      <a:pt x="1017270" y="458724"/>
                    </a:cubicBezTo>
                    <a:cubicBezTo>
                      <a:pt x="1003554" y="463296"/>
                      <a:pt x="972312" y="452628"/>
                      <a:pt x="962406" y="449580"/>
                    </a:cubicBezTo>
                    <a:cubicBezTo>
                      <a:pt x="952500" y="446532"/>
                      <a:pt x="962406" y="439674"/>
                      <a:pt x="957834" y="440436"/>
                    </a:cubicBezTo>
                    <a:cubicBezTo>
                      <a:pt x="953262" y="441198"/>
                      <a:pt x="940308" y="448056"/>
                      <a:pt x="934974" y="454152"/>
                    </a:cubicBezTo>
                    <a:cubicBezTo>
                      <a:pt x="929640" y="460248"/>
                      <a:pt x="934974" y="470916"/>
                      <a:pt x="925830" y="477012"/>
                    </a:cubicBezTo>
                    <a:cubicBezTo>
                      <a:pt x="916686" y="483108"/>
                      <a:pt x="894588" y="486156"/>
                      <a:pt x="880110" y="490728"/>
                    </a:cubicBezTo>
                    <a:cubicBezTo>
                      <a:pt x="865632" y="495300"/>
                      <a:pt x="844296" y="496062"/>
                      <a:pt x="838962" y="504444"/>
                    </a:cubicBezTo>
                    <a:cubicBezTo>
                      <a:pt x="833628" y="512826"/>
                      <a:pt x="855726" y="532638"/>
                      <a:pt x="848106" y="541020"/>
                    </a:cubicBezTo>
                    <a:cubicBezTo>
                      <a:pt x="840486" y="549402"/>
                      <a:pt x="814578" y="546354"/>
                      <a:pt x="793242" y="554736"/>
                    </a:cubicBezTo>
                    <a:cubicBezTo>
                      <a:pt x="771906" y="563118"/>
                      <a:pt x="730758" y="575310"/>
                      <a:pt x="720090" y="591312"/>
                    </a:cubicBezTo>
                    <a:cubicBezTo>
                      <a:pt x="709422" y="607314"/>
                      <a:pt x="730758" y="633984"/>
                      <a:pt x="729234" y="650748"/>
                    </a:cubicBezTo>
                    <a:cubicBezTo>
                      <a:pt x="727710" y="667512"/>
                      <a:pt x="718566" y="681990"/>
                      <a:pt x="710946" y="691896"/>
                    </a:cubicBezTo>
                    <a:cubicBezTo>
                      <a:pt x="703326" y="701802"/>
                      <a:pt x="685800" y="703326"/>
                      <a:pt x="683514" y="710184"/>
                    </a:cubicBezTo>
                    <a:cubicBezTo>
                      <a:pt x="681228" y="717042"/>
                      <a:pt x="701802" y="732282"/>
                      <a:pt x="697230" y="733044"/>
                    </a:cubicBezTo>
                    <a:cubicBezTo>
                      <a:pt x="692658" y="733806"/>
                      <a:pt x="665226" y="713232"/>
                      <a:pt x="656082" y="714756"/>
                    </a:cubicBezTo>
                    <a:cubicBezTo>
                      <a:pt x="646938" y="716280"/>
                      <a:pt x="642366" y="742188"/>
                      <a:pt x="642366" y="742188"/>
                    </a:cubicBezTo>
                    <a:cubicBezTo>
                      <a:pt x="638556" y="749808"/>
                      <a:pt x="635508" y="752094"/>
                      <a:pt x="633222" y="760476"/>
                    </a:cubicBezTo>
                    <a:cubicBezTo>
                      <a:pt x="630936" y="768858"/>
                      <a:pt x="629412" y="779526"/>
                      <a:pt x="628650" y="792480"/>
                    </a:cubicBezTo>
                    <a:cubicBezTo>
                      <a:pt x="627888" y="805434"/>
                      <a:pt x="627126" y="820674"/>
                      <a:pt x="628650" y="838200"/>
                    </a:cubicBezTo>
                    <a:cubicBezTo>
                      <a:pt x="630174" y="855726"/>
                      <a:pt x="640842" y="886206"/>
                      <a:pt x="637794" y="897636"/>
                    </a:cubicBezTo>
                    <a:cubicBezTo>
                      <a:pt x="634746" y="909066"/>
                      <a:pt x="627126" y="898398"/>
                      <a:pt x="610362" y="906780"/>
                    </a:cubicBezTo>
                    <a:cubicBezTo>
                      <a:pt x="593598" y="915162"/>
                      <a:pt x="549402" y="927354"/>
                      <a:pt x="537210" y="947928"/>
                    </a:cubicBezTo>
                    <a:cubicBezTo>
                      <a:pt x="525018" y="968502"/>
                      <a:pt x="544068" y="1019556"/>
                      <a:pt x="537210" y="1030224"/>
                    </a:cubicBezTo>
                    <a:cubicBezTo>
                      <a:pt x="530352" y="1040892"/>
                      <a:pt x="505206" y="1020318"/>
                      <a:pt x="496062" y="1011936"/>
                    </a:cubicBezTo>
                    <a:cubicBezTo>
                      <a:pt x="486918" y="1003554"/>
                      <a:pt x="496824" y="984504"/>
                      <a:pt x="482346" y="979932"/>
                    </a:cubicBezTo>
                    <a:cubicBezTo>
                      <a:pt x="467868" y="975360"/>
                      <a:pt x="420624" y="979170"/>
                      <a:pt x="409194" y="984504"/>
                    </a:cubicBezTo>
                    <a:cubicBezTo>
                      <a:pt x="397764" y="989838"/>
                      <a:pt x="419100" y="1001268"/>
                      <a:pt x="413766" y="1011936"/>
                    </a:cubicBezTo>
                    <a:cubicBezTo>
                      <a:pt x="408432" y="1022604"/>
                      <a:pt x="390906" y="1039368"/>
                      <a:pt x="377190" y="1048512"/>
                    </a:cubicBezTo>
                    <a:cubicBezTo>
                      <a:pt x="363474" y="1057656"/>
                      <a:pt x="349758" y="1064514"/>
                      <a:pt x="331470" y="1066800"/>
                    </a:cubicBezTo>
                    <a:cubicBezTo>
                      <a:pt x="313182" y="1069086"/>
                      <a:pt x="284226" y="1077468"/>
                      <a:pt x="267462" y="1062228"/>
                    </a:cubicBezTo>
                    <a:cubicBezTo>
                      <a:pt x="250698" y="1046988"/>
                      <a:pt x="241554" y="998982"/>
                      <a:pt x="230886" y="975360"/>
                    </a:cubicBezTo>
                    <a:cubicBezTo>
                      <a:pt x="220218" y="951738"/>
                      <a:pt x="211836" y="931926"/>
                      <a:pt x="203454" y="920496"/>
                    </a:cubicBezTo>
                    <a:cubicBezTo>
                      <a:pt x="195072" y="909066"/>
                      <a:pt x="184404" y="915924"/>
                      <a:pt x="180594" y="906780"/>
                    </a:cubicBezTo>
                    <a:cubicBezTo>
                      <a:pt x="176784" y="897636"/>
                      <a:pt x="188976" y="876300"/>
                      <a:pt x="180594" y="865632"/>
                    </a:cubicBezTo>
                    <a:cubicBezTo>
                      <a:pt x="172212" y="854964"/>
                      <a:pt x="146304" y="859536"/>
                      <a:pt x="130302" y="842772"/>
                    </a:cubicBezTo>
                    <a:cubicBezTo>
                      <a:pt x="114300" y="826008"/>
                      <a:pt x="93726" y="778002"/>
                      <a:pt x="84582" y="765048"/>
                    </a:cubicBezTo>
                    <a:cubicBezTo>
                      <a:pt x="75438" y="752094"/>
                      <a:pt x="71628" y="777240"/>
                      <a:pt x="75438" y="765048"/>
                    </a:cubicBezTo>
                    <a:cubicBezTo>
                      <a:pt x="79248" y="752856"/>
                      <a:pt x="104394" y="706374"/>
                      <a:pt x="107442" y="691896"/>
                    </a:cubicBezTo>
                    <a:cubicBezTo>
                      <a:pt x="110490" y="677418"/>
                      <a:pt x="99060" y="685038"/>
                      <a:pt x="93726" y="678180"/>
                    </a:cubicBezTo>
                    <a:cubicBezTo>
                      <a:pt x="88392" y="671322"/>
                      <a:pt x="79248" y="658368"/>
                      <a:pt x="75438" y="650748"/>
                    </a:cubicBezTo>
                    <a:cubicBezTo>
                      <a:pt x="71628" y="643128"/>
                      <a:pt x="67818" y="639318"/>
                      <a:pt x="70866" y="632460"/>
                    </a:cubicBezTo>
                    <a:cubicBezTo>
                      <a:pt x="73914" y="625602"/>
                      <a:pt x="93726" y="609600"/>
                      <a:pt x="93726" y="609600"/>
                    </a:cubicBezTo>
                    <a:cubicBezTo>
                      <a:pt x="100584" y="602742"/>
                      <a:pt x="108204" y="601980"/>
                      <a:pt x="112014" y="591312"/>
                    </a:cubicBezTo>
                    <a:cubicBezTo>
                      <a:pt x="115824" y="580644"/>
                      <a:pt x="114300" y="556260"/>
                      <a:pt x="116586" y="545592"/>
                    </a:cubicBezTo>
                    <a:cubicBezTo>
                      <a:pt x="118872" y="534924"/>
                      <a:pt x="137922" y="541020"/>
                      <a:pt x="125730" y="527304"/>
                    </a:cubicBezTo>
                    <a:cubicBezTo>
                      <a:pt x="113538" y="513588"/>
                      <a:pt x="60198" y="472440"/>
                      <a:pt x="43434" y="463296"/>
                    </a:cubicBezTo>
                    <a:cubicBezTo>
                      <a:pt x="26670" y="454152"/>
                      <a:pt x="32004" y="474726"/>
                      <a:pt x="25146" y="472440"/>
                    </a:cubicBezTo>
                    <a:cubicBezTo>
                      <a:pt x="18288" y="470154"/>
                      <a:pt x="0" y="469392"/>
                      <a:pt x="2286" y="449580"/>
                    </a:cubicBezTo>
                    <a:cubicBezTo>
                      <a:pt x="4572" y="429768"/>
                      <a:pt x="25908" y="371094"/>
                      <a:pt x="38862" y="353568"/>
                    </a:cubicBezTo>
                    <a:cubicBezTo>
                      <a:pt x="51816" y="336042"/>
                      <a:pt x="75438" y="342138"/>
                      <a:pt x="80010" y="344424"/>
                    </a:cubicBezTo>
                    <a:cubicBezTo>
                      <a:pt x="84582" y="346710"/>
                      <a:pt x="54102" y="359664"/>
                      <a:pt x="66294" y="367284"/>
                    </a:cubicBezTo>
                    <a:cubicBezTo>
                      <a:pt x="78486" y="374904"/>
                      <a:pt x="120396" y="406146"/>
                      <a:pt x="153162" y="390144"/>
                    </a:cubicBezTo>
                  </a:path>
                </a:pathLst>
              </a:custGeom>
              <a:ln w="50800">
                <a:solidFill>
                  <a:srgbClr val="C00000">
                    <a:alpha val="40000"/>
                  </a:srgb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44" name="Полилиния 243"/>
              <p:cNvSpPr/>
              <p:nvPr/>
            </p:nvSpPr>
            <p:spPr>
              <a:xfrm>
                <a:off x="1057275" y="4057650"/>
                <a:ext cx="96838" cy="280988"/>
              </a:xfrm>
              <a:custGeom>
                <a:avLst/>
                <a:gdLst>
                  <a:gd name="connsiteX0" fmla="*/ 25908 w 96012"/>
                  <a:gd name="connsiteY0" fmla="*/ 281178 h 281178"/>
                  <a:gd name="connsiteX1" fmla="*/ 16764 w 96012"/>
                  <a:gd name="connsiteY1" fmla="*/ 198882 h 281178"/>
                  <a:gd name="connsiteX2" fmla="*/ 3048 w 96012"/>
                  <a:gd name="connsiteY2" fmla="*/ 176022 h 281178"/>
                  <a:gd name="connsiteX3" fmla="*/ 25908 w 96012"/>
                  <a:gd name="connsiteY3" fmla="*/ 176022 h 281178"/>
                  <a:gd name="connsiteX4" fmla="*/ 3048 w 96012"/>
                  <a:gd name="connsiteY4" fmla="*/ 144018 h 281178"/>
                  <a:gd name="connsiteX5" fmla="*/ 7620 w 96012"/>
                  <a:gd name="connsiteY5" fmla="*/ 125730 h 281178"/>
                  <a:gd name="connsiteX6" fmla="*/ 21336 w 96012"/>
                  <a:gd name="connsiteY6" fmla="*/ 107442 h 281178"/>
                  <a:gd name="connsiteX7" fmla="*/ 25908 w 96012"/>
                  <a:gd name="connsiteY7" fmla="*/ 66294 h 281178"/>
                  <a:gd name="connsiteX8" fmla="*/ 25908 w 96012"/>
                  <a:gd name="connsiteY8" fmla="*/ 57150 h 281178"/>
                  <a:gd name="connsiteX9" fmla="*/ 53340 w 96012"/>
                  <a:gd name="connsiteY9" fmla="*/ 43434 h 281178"/>
                  <a:gd name="connsiteX10" fmla="*/ 67056 w 96012"/>
                  <a:gd name="connsiteY10" fmla="*/ 29718 h 281178"/>
                  <a:gd name="connsiteX11" fmla="*/ 85344 w 96012"/>
                  <a:gd name="connsiteY11" fmla="*/ 6858 h 281178"/>
                  <a:gd name="connsiteX12" fmla="*/ 94488 w 96012"/>
                  <a:gd name="connsiteY12" fmla="*/ 2286 h 28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6012" h="281178">
                    <a:moveTo>
                      <a:pt x="25908" y="281178"/>
                    </a:moveTo>
                    <a:cubicBezTo>
                      <a:pt x="23241" y="248793"/>
                      <a:pt x="20574" y="216408"/>
                      <a:pt x="16764" y="198882"/>
                    </a:cubicBezTo>
                    <a:cubicBezTo>
                      <a:pt x="12954" y="181356"/>
                      <a:pt x="1524" y="179832"/>
                      <a:pt x="3048" y="176022"/>
                    </a:cubicBezTo>
                    <a:cubicBezTo>
                      <a:pt x="4572" y="172212"/>
                      <a:pt x="25908" y="181356"/>
                      <a:pt x="25908" y="176022"/>
                    </a:cubicBezTo>
                    <a:cubicBezTo>
                      <a:pt x="25908" y="170688"/>
                      <a:pt x="6096" y="152400"/>
                      <a:pt x="3048" y="144018"/>
                    </a:cubicBezTo>
                    <a:cubicBezTo>
                      <a:pt x="0" y="135636"/>
                      <a:pt x="4572" y="131826"/>
                      <a:pt x="7620" y="125730"/>
                    </a:cubicBezTo>
                    <a:cubicBezTo>
                      <a:pt x="10668" y="119634"/>
                      <a:pt x="18288" y="117348"/>
                      <a:pt x="21336" y="107442"/>
                    </a:cubicBezTo>
                    <a:cubicBezTo>
                      <a:pt x="24384" y="97536"/>
                      <a:pt x="25146" y="74676"/>
                      <a:pt x="25908" y="66294"/>
                    </a:cubicBezTo>
                    <a:cubicBezTo>
                      <a:pt x="26670" y="57912"/>
                      <a:pt x="21336" y="60960"/>
                      <a:pt x="25908" y="57150"/>
                    </a:cubicBezTo>
                    <a:cubicBezTo>
                      <a:pt x="30480" y="53340"/>
                      <a:pt x="46482" y="48006"/>
                      <a:pt x="53340" y="43434"/>
                    </a:cubicBezTo>
                    <a:cubicBezTo>
                      <a:pt x="60198" y="38862"/>
                      <a:pt x="61722" y="35814"/>
                      <a:pt x="67056" y="29718"/>
                    </a:cubicBezTo>
                    <a:cubicBezTo>
                      <a:pt x="72390" y="23622"/>
                      <a:pt x="80772" y="11430"/>
                      <a:pt x="85344" y="6858"/>
                    </a:cubicBezTo>
                    <a:cubicBezTo>
                      <a:pt x="89916" y="2286"/>
                      <a:pt x="96012" y="0"/>
                      <a:pt x="94488" y="2286"/>
                    </a:cubicBezTo>
                  </a:path>
                </a:pathLst>
              </a:custGeom>
              <a:ln w="50800">
                <a:solidFill>
                  <a:srgbClr val="C00000">
                    <a:alpha val="40000"/>
                  </a:srgb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46" name="Полилиния 245"/>
              <p:cNvSpPr/>
              <p:nvPr/>
            </p:nvSpPr>
            <p:spPr>
              <a:xfrm>
                <a:off x="2187575" y="3616324"/>
                <a:ext cx="1338263" cy="785813"/>
              </a:xfrm>
              <a:custGeom>
                <a:avLst/>
                <a:gdLst>
                  <a:gd name="connsiteX0" fmla="*/ 11490 w 1337733"/>
                  <a:gd name="connsiteY0" fmla="*/ 646490 h 785586"/>
                  <a:gd name="connsiteX1" fmla="*/ 4233 w 1337733"/>
                  <a:gd name="connsiteY1" fmla="*/ 577548 h 785586"/>
                  <a:gd name="connsiteX2" fmla="*/ 36890 w 1337733"/>
                  <a:gd name="connsiteY2" fmla="*/ 595690 h 785586"/>
                  <a:gd name="connsiteX3" fmla="*/ 76805 w 1337733"/>
                  <a:gd name="connsiteY3" fmla="*/ 559405 h 785586"/>
                  <a:gd name="connsiteX4" fmla="*/ 105833 w 1337733"/>
                  <a:gd name="connsiteY4" fmla="*/ 530376 h 785586"/>
                  <a:gd name="connsiteX5" fmla="*/ 134862 w 1337733"/>
                  <a:gd name="connsiteY5" fmla="*/ 544890 h 785586"/>
                  <a:gd name="connsiteX6" fmla="*/ 145747 w 1337733"/>
                  <a:gd name="connsiteY6" fmla="*/ 570290 h 785586"/>
                  <a:gd name="connsiteX7" fmla="*/ 120347 w 1337733"/>
                  <a:gd name="connsiteY7" fmla="*/ 610205 h 785586"/>
                  <a:gd name="connsiteX8" fmla="*/ 127605 w 1337733"/>
                  <a:gd name="connsiteY8" fmla="*/ 642862 h 785586"/>
                  <a:gd name="connsiteX9" fmla="*/ 94947 w 1337733"/>
                  <a:gd name="connsiteY9" fmla="*/ 668262 h 785586"/>
                  <a:gd name="connsiteX10" fmla="*/ 87690 w 1337733"/>
                  <a:gd name="connsiteY10" fmla="*/ 693662 h 785586"/>
                  <a:gd name="connsiteX11" fmla="*/ 105833 w 1337733"/>
                  <a:gd name="connsiteY11" fmla="*/ 722690 h 785586"/>
                  <a:gd name="connsiteX12" fmla="*/ 116719 w 1337733"/>
                  <a:gd name="connsiteY12" fmla="*/ 780748 h 785586"/>
                  <a:gd name="connsiteX13" fmla="*/ 138490 w 1337733"/>
                  <a:gd name="connsiteY13" fmla="*/ 751719 h 785586"/>
                  <a:gd name="connsiteX14" fmla="*/ 163890 w 1337733"/>
                  <a:gd name="connsiteY14" fmla="*/ 751719 h 785586"/>
                  <a:gd name="connsiteX15" fmla="*/ 178405 w 1337733"/>
                  <a:gd name="connsiteY15" fmla="*/ 740833 h 785586"/>
                  <a:gd name="connsiteX16" fmla="*/ 214690 w 1337733"/>
                  <a:gd name="connsiteY16" fmla="*/ 751719 h 785586"/>
                  <a:gd name="connsiteX17" fmla="*/ 236462 w 1337733"/>
                  <a:gd name="connsiteY17" fmla="*/ 729948 h 785586"/>
                  <a:gd name="connsiteX18" fmla="*/ 243719 w 1337733"/>
                  <a:gd name="connsiteY18" fmla="*/ 766233 h 785586"/>
                  <a:gd name="connsiteX19" fmla="*/ 298147 w 1337733"/>
                  <a:gd name="connsiteY19" fmla="*/ 755348 h 785586"/>
                  <a:gd name="connsiteX20" fmla="*/ 305405 w 1337733"/>
                  <a:gd name="connsiteY20" fmla="*/ 744462 h 785586"/>
                  <a:gd name="connsiteX21" fmla="*/ 287262 w 1337733"/>
                  <a:gd name="connsiteY21" fmla="*/ 700919 h 785586"/>
                  <a:gd name="connsiteX22" fmla="*/ 316290 w 1337733"/>
                  <a:gd name="connsiteY22" fmla="*/ 671890 h 785586"/>
                  <a:gd name="connsiteX23" fmla="*/ 334433 w 1337733"/>
                  <a:gd name="connsiteY23" fmla="*/ 690033 h 785586"/>
                  <a:gd name="connsiteX24" fmla="*/ 341690 w 1337733"/>
                  <a:gd name="connsiteY24" fmla="*/ 679148 h 785586"/>
                  <a:gd name="connsiteX25" fmla="*/ 356205 w 1337733"/>
                  <a:gd name="connsiteY25" fmla="*/ 693662 h 785586"/>
                  <a:gd name="connsiteX26" fmla="*/ 377976 w 1337733"/>
                  <a:gd name="connsiteY26" fmla="*/ 679148 h 785586"/>
                  <a:gd name="connsiteX27" fmla="*/ 396119 w 1337733"/>
                  <a:gd name="connsiteY27" fmla="*/ 704548 h 785586"/>
                  <a:gd name="connsiteX28" fmla="*/ 385233 w 1337733"/>
                  <a:gd name="connsiteY28" fmla="*/ 715433 h 785586"/>
                  <a:gd name="connsiteX29" fmla="*/ 407005 w 1337733"/>
                  <a:gd name="connsiteY29" fmla="*/ 733576 h 785586"/>
                  <a:gd name="connsiteX30" fmla="*/ 414262 w 1337733"/>
                  <a:gd name="connsiteY30" fmla="*/ 719062 h 785586"/>
                  <a:gd name="connsiteX31" fmla="*/ 479576 w 1337733"/>
                  <a:gd name="connsiteY31" fmla="*/ 758976 h 785586"/>
                  <a:gd name="connsiteX32" fmla="*/ 486833 w 1337733"/>
                  <a:gd name="connsiteY32" fmla="*/ 740833 h 785586"/>
                  <a:gd name="connsiteX33" fmla="*/ 504976 w 1337733"/>
                  <a:gd name="connsiteY33" fmla="*/ 729948 h 785586"/>
                  <a:gd name="connsiteX34" fmla="*/ 555776 w 1337733"/>
                  <a:gd name="connsiteY34" fmla="*/ 740833 h 785586"/>
                  <a:gd name="connsiteX35" fmla="*/ 588433 w 1337733"/>
                  <a:gd name="connsiteY35" fmla="*/ 733576 h 785586"/>
                  <a:gd name="connsiteX36" fmla="*/ 708176 w 1337733"/>
                  <a:gd name="connsiteY36" fmla="*/ 780748 h 785586"/>
                  <a:gd name="connsiteX37" fmla="*/ 751719 w 1337733"/>
                  <a:gd name="connsiteY37" fmla="*/ 758976 h 785586"/>
                  <a:gd name="connsiteX38" fmla="*/ 758976 w 1337733"/>
                  <a:gd name="connsiteY38" fmla="*/ 733576 h 785586"/>
                  <a:gd name="connsiteX39" fmla="*/ 791633 w 1337733"/>
                  <a:gd name="connsiteY39" fmla="*/ 711805 h 785586"/>
                  <a:gd name="connsiteX40" fmla="*/ 784376 w 1337733"/>
                  <a:gd name="connsiteY40" fmla="*/ 686405 h 785586"/>
                  <a:gd name="connsiteX41" fmla="*/ 784376 w 1337733"/>
                  <a:gd name="connsiteY41" fmla="*/ 661005 h 785586"/>
                  <a:gd name="connsiteX42" fmla="*/ 798890 w 1337733"/>
                  <a:gd name="connsiteY42" fmla="*/ 653748 h 785586"/>
                  <a:gd name="connsiteX43" fmla="*/ 791633 w 1337733"/>
                  <a:gd name="connsiteY43" fmla="*/ 639233 h 785586"/>
                  <a:gd name="connsiteX44" fmla="*/ 791633 w 1337733"/>
                  <a:gd name="connsiteY44" fmla="*/ 621090 h 785586"/>
                  <a:gd name="connsiteX45" fmla="*/ 806147 w 1337733"/>
                  <a:gd name="connsiteY45" fmla="*/ 621090 h 785586"/>
                  <a:gd name="connsiteX46" fmla="*/ 809776 w 1337733"/>
                  <a:gd name="connsiteY46" fmla="*/ 621090 h 785586"/>
                  <a:gd name="connsiteX47" fmla="*/ 809776 w 1337733"/>
                  <a:gd name="connsiteY47" fmla="*/ 599319 h 785586"/>
                  <a:gd name="connsiteX48" fmla="*/ 820662 w 1337733"/>
                  <a:gd name="connsiteY48" fmla="*/ 588433 h 785586"/>
                  <a:gd name="connsiteX49" fmla="*/ 875090 w 1337733"/>
                  <a:gd name="connsiteY49" fmla="*/ 512233 h 785586"/>
                  <a:gd name="connsiteX50" fmla="*/ 867833 w 1337733"/>
                  <a:gd name="connsiteY50" fmla="*/ 501348 h 785586"/>
                  <a:gd name="connsiteX51" fmla="*/ 871462 w 1337733"/>
                  <a:gd name="connsiteY51" fmla="*/ 475948 h 785586"/>
                  <a:gd name="connsiteX52" fmla="*/ 885976 w 1337733"/>
                  <a:gd name="connsiteY52" fmla="*/ 465062 h 785586"/>
                  <a:gd name="connsiteX53" fmla="*/ 900490 w 1337733"/>
                  <a:gd name="connsiteY53" fmla="*/ 450548 h 785586"/>
                  <a:gd name="connsiteX54" fmla="*/ 889605 w 1337733"/>
                  <a:gd name="connsiteY54" fmla="*/ 439662 h 785586"/>
                  <a:gd name="connsiteX55" fmla="*/ 944033 w 1337733"/>
                  <a:gd name="connsiteY55" fmla="*/ 432405 h 785586"/>
                  <a:gd name="connsiteX56" fmla="*/ 944033 w 1337733"/>
                  <a:gd name="connsiteY56" fmla="*/ 436033 h 785586"/>
                  <a:gd name="connsiteX57" fmla="*/ 947662 w 1337733"/>
                  <a:gd name="connsiteY57" fmla="*/ 446919 h 785586"/>
                  <a:gd name="connsiteX58" fmla="*/ 962176 w 1337733"/>
                  <a:gd name="connsiteY58" fmla="*/ 439662 h 785586"/>
                  <a:gd name="connsiteX59" fmla="*/ 976690 w 1337733"/>
                  <a:gd name="connsiteY59" fmla="*/ 446919 h 785586"/>
                  <a:gd name="connsiteX60" fmla="*/ 991205 w 1337733"/>
                  <a:gd name="connsiteY60" fmla="*/ 417890 h 785586"/>
                  <a:gd name="connsiteX61" fmla="*/ 1002090 w 1337733"/>
                  <a:gd name="connsiteY61" fmla="*/ 403376 h 785586"/>
                  <a:gd name="connsiteX62" fmla="*/ 1020233 w 1337733"/>
                  <a:gd name="connsiteY62" fmla="*/ 399748 h 785586"/>
                  <a:gd name="connsiteX63" fmla="*/ 1027490 w 1337733"/>
                  <a:gd name="connsiteY63" fmla="*/ 396119 h 785586"/>
                  <a:gd name="connsiteX64" fmla="*/ 1049262 w 1337733"/>
                  <a:gd name="connsiteY64" fmla="*/ 385233 h 785586"/>
                  <a:gd name="connsiteX65" fmla="*/ 1067405 w 1337733"/>
                  <a:gd name="connsiteY65" fmla="*/ 370719 h 785586"/>
                  <a:gd name="connsiteX66" fmla="*/ 1092805 w 1337733"/>
                  <a:gd name="connsiteY66" fmla="*/ 377976 h 785586"/>
                  <a:gd name="connsiteX67" fmla="*/ 1110947 w 1337733"/>
                  <a:gd name="connsiteY67" fmla="*/ 356205 h 785586"/>
                  <a:gd name="connsiteX68" fmla="*/ 1100062 w 1337733"/>
                  <a:gd name="connsiteY68" fmla="*/ 345319 h 785586"/>
                  <a:gd name="connsiteX69" fmla="*/ 1125462 w 1337733"/>
                  <a:gd name="connsiteY69" fmla="*/ 327176 h 785586"/>
                  <a:gd name="connsiteX70" fmla="*/ 1147233 w 1337733"/>
                  <a:gd name="connsiteY70" fmla="*/ 316290 h 785586"/>
                  <a:gd name="connsiteX71" fmla="*/ 1165376 w 1337733"/>
                  <a:gd name="connsiteY71" fmla="*/ 309033 h 785586"/>
                  <a:gd name="connsiteX72" fmla="*/ 1172633 w 1337733"/>
                  <a:gd name="connsiteY72" fmla="*/ 294519 h 785586"/>
                  <a:gd name="connsiteX73" fmla="*/ 1194405 w 1337733"/>
                  <a:gd name="connsiteY73" fmla="*/ 305405 h 785586"/>
                  <a:gd name="connsiteX74" fmla="*/ 1205290 w 1337733"/>
                  <a:gd name="connsiteY74" fmla="*/ 283633 h 785586"/>
                  <a:gd name="connsiteX75" fmla="*/ 1248833 w 1337733"/>
                  <a:gd name="connsiteY75" fmla="*/ 290890 h 785586"/>
                  <a:gd name="connsiteX76" fmla="*/ 1248833 w 1337733"/>
                  <a:gd name="connsiteY76" fmla="*/ 261862 h 785586"/>
                  <a:gd name="connsiteX77" fmla="*/ 1266976 w 1337733"/>
                  <a:gd name="connsiteY77" fmla="*/ 250976 h 785586"/>
                  <a:gd name="connsiteX78" fmla="*/ 1285119 w 1337733"/>
                  <a:gd name="connsiteY78" fmla="*/ 243719 h 785586"/>
                  <a:gd name="connsiteX79" fmla="*/ 1288747 w 1337733"/>
                  <a:gd name="connsiteY79" fmla="*/ 229205 h 785586"/>
                  <a:gd name="connsiteX80" fmla="*/ 1306890 w 1337733"/>
                  <a:gd name="connsiteY80" fmla="*/ 240090 h 785586"/>
                  <a:gd name="connsiteX81" fmla="*/ 1303262 w 1337733"/>
                  <a:gd name="connsiteY81" fmla="*/ 221948 h 785586"/>
                  <a:gd name="connsiteX82" fmla="*/ 1306890 w 1337733"/>
                  <a:gd name="connsiteY82" fmla="*/ 211062 h 785586"/>
                  <a:gd name="connsiteX83" fmla="*/ 1314147 w 1337733"/>
                  <a:gd name="connsiteY83" fmla="*/ 218319 h 785586"/>
                  <a:gd name="connsiteX84" fmla="*/ 1325033 w 1337733"/>
                  <a:gd name="connsiteY84" fmla="*/ 214690 h 785586"/>
                  <a:gd name="connsiteX85" fmla="*/ 1332290 w 1337733"/>
                  <a:gd name="connsiteY85" fmla="*/ 207433 h 785586"/>
                  <a:gd name="connsiteX86" fmla="*/ 1328662 w 1337733"/>
                  <a:gd name="connsiteY86" fmla="*/ 185662 h 785586"/>
                  <a:gd name="connsiteX87" fmla="*/ 1306890 w 1337733"/>
                  <a:gd name="connsiteY87" fmla="*/ 174776 h 785586"/>
                  <a:gd name="connsiteX88" fmla="*/ 1296005 w 1337733"/>
                  <a:gd name="connsiteY88" fmla="*/ 153005 h 785586"/>
                  <a:gd name="connsiteX89" fmla="*/ 1306890 w 1337733"/>
                  <a:gd name="connsiteY89" fmla="*/ 134862 h 785586"/>
                  <a:gd name="connsiteX90" fmla="*/ 1306890 w 1337733"/>
                  <a:gd name="connsiteY90" fmla="*/ 116719 h 785586"/>
                  <a:gd name="connsiteX91" fmla="*/ 1317776 w 1337733"/>
                  <a:gd name="connsiteY91" fmla="*/ 105833 h 785586"/>
                  <a:gd name="connsiteX92" fmla="*/ 1332290 w 1337733"/>
                  <a:gd name="connsiteY92" fmla="*/ 98576 h 785586"/>
                  <a:gd name="connsiteX93" fmla="*/ 1335919 w 1337733"/>
                  <a:gd name="connsiteY93" fmla="*/ 65919 h 785586"/>
                  <a:gd name="connsiteX94" fmla="*/ 1321405 w 1337733"/>
                  <a:gd name="connsiteY94" fmla="*/ 55033 h 785586"/>
                  <a:gd name="connsiteX95" fmla="*/ 1310519 w 1337733"/>
                  <a:gd name="connsiteY95" fmla="*/ 40519 h 785586"/>
                  <a:gd name="connsiteX96" fmla="*/ 1303262 w 1337733"/>
                  <a:gd name="connsiteY96" fmla="*/ 26005 h 785586"/>
                  <a:gd name="connsiteX97" fmla="*/ 1306890 w 1337733"/>
                  <a:gd name="connsiteY97" fmla="*/ 4233 h 785586"/>
                  <a:gd name="connsiteX98" fmla="*/ 1332290 w 1337733"/>
                  <a:gd name="connsiteY98" fmla="*/ 605 h 785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337733" h="785586">
                    <a:moveTo>
                      <a:pt x="11490" y="646490"/>
                    </a:moveTo>
                    <a:cubicBezTo>
                      <a:pt x="5745" y="616252"/>
                      <a:pt x="0" y="586015"/>
                      <a:pt x="4233" y="577548"/>
                    </a:cubicBezTo>
                    <a:cubicBezTo>
                      <a:pt x="8466" y="569081"/>
                      <a:pt x="24795" y="598714"/>
                      <a:pt x="36890" y="595690"/>
                    </a:cubicBezTo>
                    <a:cubicBezTo>
                      <a:pt x="48985" y="592666"/>
                      <a:pt x="65315" y="570291"/>
                      <a:pt x="76805" y="559405"/>
                    </a:cubicBezTo>
                    <a:cubicBezTo>
                      <a:pt x="88295" y="548519"/>
                      <a:pt x="96157" y="532795"/>
                      <a:pt x="105833" y="530376"/>
                    </a:cubicBezTo>
                    <a:cubicBezTo>
                      <a:pt x="115509" y="527957"/>
                      <a:pt x="128210" y="538238"/>
                      <a:pt x="134862" y="544890"/>
                    </a:cubicBezTo>
                    <a:cubicBezTo>
                      <a:pt x="141514" y="551542"/>
                      <a:pt x="148166" y="559404"/>
                      <a:pt x="145747" y="570290"/>
                    </a:cubicBezTo>
                    <a:cubicBezTo>
                      <a:pt x="143328" y="581176"/>
                      <a:pt x="123371" y="598110"/>
                      <a:pt x="120347" y="610205"/>
                    </a:cubicBezTo>
                    <a:cubicBezTo>
                      <a:pt x="117323" y="622300"/>
                      <a:pt x="131838" y="633186"/>
                      <a:pt x="127605" y="642862"/>
                    </a:cubicBezTo>
                    <a:cubicBezTo>
                      <a:pt x="123372" y="652538"/>
                      <a:pt x="101599" y="659795"/>
                      <a:pt x="94947" y="668262"/>
                    </a:cubicBezTo>
                    <a:cubicBezTo>
                      <a:pt x="88295" y="676729"/>
                      <a:pt x="85876" y="684591"/>
                      <a:pt x="87690" y="693662"/>
                    </a:cubicBezTo>
                    <a:cubicBezTo>
                      <a:pt x="89504" y="702733"/>
                      <a:pt x="100995" y="708176"/>
                      <a:pt x="105833" y="722690"/>
                    </a:cubicBezTo>
                    <a:cubicBezTo>
                      <a:pt x="110671" y="737204"/>
                      <a:pt x="111276" y="775910"/>
                      <a:pt x="116719" y="780748"/>
                    </a:cubicBezTo>
                    <a:cubicBezTo>
                      <a:pt x="122162" y="785586"/>
                      <a:pt x="130628" y="756557"/>
                      <a:pt x="138490" y="751719"/>
                    </a:cubicBezTo>
                    <a:cubicBezTo>
                      <a:pt x="146352" y="746881"/>
                      <a:pt x="157238" y="753533"/>
                      <a:pt x="163890" y="751719"/>
                    </a:cubicBezTo>
                    <a:cubicBezTo>
                      <a:pt x="170543" y="749905"/>
                      <a:pt x="169938" y="740833"/>
                      <a:pt x="178405" y="740833"/>
                    </a:cubicBezTo>
                    <a:cubicBezTo>
                      <a:pt x="186872" y="740833"/>
                      <a:pt x="205014" y="753533"/>
                      <a:pt x="214690" y="751719"/>
                    </a:cubicBezTo>
                    <a:cubicBezTo>
                      <a:pt x="224366" y="749905"/>
                      <a:pt x="231624" y="727529"/>
                      <a:pt x="236462" y="729948"/>
                    </a:cubicBezTo>
                    <a:cubicBezTo>
                      <a:pt x="241300" y="732367"/>
                      <a:pt x="233438" y="762000"/>
                      <a:pt x="243719" y="766233"/>
                    </a:cubicBezTo>
                    <a:cubicBezTo>
                      <a:pt x="254000" y="770466"/>
                      <a:pt x="287866" y="758976"/>
                      <a:pt x="298147" y="755348"/>
                    </a:cubicBezTo>
                    <a:cubicBezTo>
                      <a:pt x="308428" y="751720"/>
                      <a:pt x="307219" y="753533"/>
                      <a:pt x="305405" y="744462"/>
                    </a:cubicBezTo>
                    <a:cubicBezTo>
                      <a:pt x="303591" y="735391"/>
                      <a:pt x="285448" y="713014"/>
                      <a:pt x="287262" y="700919"/>
                    </a:cubicBezTo>
                    <a:cubicBezTo>
                      <a:pt x="289076" y="688824"/>
                      <a:pt x="308428" y="673704"/>
                      <a:pt x="316290" y="671890"/>
                    </a:cubicBezTo>
                    <a:cubicBezTo>
                      <a:pt x="324152" y="670076"/>
                      <a:pt x="330200" y="688823"/>
                      <a:pt x="334433" y="690033"/>
                    </a:cubicBezTo>
                    <a:cubicBezTo>
                      <a:pt x="338666" y="691243"/>
                      <a:pt x="338061" y="678543"/>
                      <a:pt x="341690" y="679148"/>
                    </a:cubicBezTo>
                    <a:cubicBezTo>
                      <a:pt x="345319" y="679753"/>
                      <a:pt x="350157" y="693662"/>
                      <a:pt x="356205" y="693662"/>
                    </a:cubicBezTo>
                    <a:cubicBezTo>
                      <a:pt x="362253" y="693662"/>
                      <a:pt x="371324" y="677334"/>
                      <a:pt x="377976" y="679148"/>
                    </a:cubicBezTo>
                    <a:cubicBezTo>
                      <a:pt x="384628" y="680962"/>
                      <a:pt x="394910" y="698501"/>
                      <a:pt x="396119" y="704548"/>
                    </a:cubicBezTo>
                    <a:cubicBezTo>
                      <a:pt x="397328" y="710595"/>
                      <a:pt x="383419" y="710595"/>
                      <a:pt x="385233" y="715433"/>
                    </a:cubicBezTo>
                    <a:cubicBezTo>
                      <a:pt x="387047" y="720271"/>
                      <a:pt x="402167" y="732971"/>
                      <a:pt x="407005" y="733576"/>
                    </a:cubicBezTo>
                    <a:cubicBezTo>
                      <a:pt x="411843" y="734181"/>
                      <a:pt x="402167" y="714829"/>
                      <a:pt x="414262" y="719062"/>
                    </a:cubicBezTo>
                    <a:cubicBezTo>
                      <a:pt x="426357" y="723295"/>
                      <a:pt x="467481" y="755348"/>
                      <a:pt x="479576" y="758976"/>
                    </a:cubicBezTo>
                    <a:cubicBezTo>
                      <a:pt x="491671" y="762604"/>
                      <a:pt x="482600" y="745671"/>
                      <a:pt x="486833" y="740833"/>
                    </a:cubicBezTo>
                    <a:cubicBezTo>
                      <a:pt x="491066" y="735995"/>
                      <a:pt x="493486" y="729948"/>
                      <a:pt x="504976" y="729948"/>
                    </a:cubicBezTo>
                    <a:cubicBezTo>
                      <a:pt x="516466" y="729948"/>
                      <a:pt x="541867" y="740228"/>
                      <a:pt x="555776" y="740833"/>
                    </a:cubicBezTo>
                    <a:cubicBezTo>
                      <a:pt x="569686" y="741438"/>
                      <a:pt x="563033" y="726924"/>
                      <a:pt x="588433" y="733576"/>
                    </a:cubicBezTo>
                    <a:cubicBezTo>
                      <a:pt x="613833" y="740228"/>
                      <a:pt x="680962" y="776515"/>
                      <a:pt x="708176" y="780748"/>
                    </a:cubicBezTo>
                    <a:cubicBezTo>
                      <a:pt x="735390" y="784981"/>
                      <a:pt x="743252" y="766838"/>
                      <a:pt x="751719" y="758976"/>
                    </a:cubicBezTo>
                    <a:cubicBezTo>
                      <a:pt x="760186" y="751114"/>
                      <a:pt x="752324" y="741438"/>
                      <a:pt x="758976" y="733576"/>
                    </a:cubicBezTo>
                    <a:cubicBezTo>
                      <a:pt x="765628" y="725714"/>
                      <a:pt x="787400" y="719667"/>
                      <a:pt x="791633" y="711805"/>
                    </a:cubicBezTo>
                    <a:cubicBezTo>
                      <a:pt x="795866" y="703943"/>
                      <a:pt x="785585" y="694872"/>
                      <a:pt x="784376" y="686405"/>
                    </a:cubicBezTo>
                    <a:cubicBezTo>
                      <a:pt x="783167" y="677938"/>
                      <a:pt x="781957" y="666448"/>
                      <a:pt x="784376" y="661005"/>
                    </a:cubicBezTo>
                    <a:cubicBezTo>
                      <a:pt x="786795" y="655562"/>
                      <a:pt x="797681" y="657377"/>
                      <a:pt x="798890" y="653748"/>
                    </a:cubicBezTo>
                    <a:cubicBezTo>
                      <a:pt x="800100" y="650119"/>
                      <a:pt x="792842" y="644676"/>
                      <a:pt x="791633" y="639233"/>
                    </a:cubicBezTo>
                    <a:cubicBezTo>
                      <a:pt x="790424" y="633790"/>
                      <a:pt x="789214" y="624114"/>
                      <a:pt x="791633" y="621090"/>
                    </a:cubicBezTo>
                    <a:cubicBezTo>
                      <a:pt x="794052" y="618066"/>
                      <a:pt x="806147" y="621090"/>
                      <a:pt x="806147" y="621090"/>
                    </a:cubicBezTo>
                    <a:cubicBezTo>
                      <a:pt x="809171" y="621090"/>
                      <a:pt x="809171" y="624719"/>
                      <a:pt x="809776" y="621090"/>
                    </a:cubicBezTo>
                    <a:cubicBezTo>
                      <a:pt x="810381" y="617461"/>
                      <a:pt x="807962" y="604762"/>
                      <a:pt x="809776" y="599319"/>
                    </a:cubicBezTo>
                    <a:cubicBezTo>
                      <a:pt x="811590" y="593876"/>
                      <a:pt x="809776" y="602947"/>
                      <a:pt x="820662" y="588433"/>
                    </a:cubicBezTo>
                    <a:cubicBezTo>
                      <a:pt x="831548" y="573919"/>
                      <a:pt x="867228" y="526747"/>
                      <a:pt x="875090" y="512233"/>
                    </a:cubicBezTo>
                    <a:cubicBezTo>
                      <a:pt x="882952" y="497719"/>
                      <a:pt x="868438" y="507395"/>
                      <a:pt x="867833" y="501348"/>
                    </a:cubicBezTo>
                    <a:cubicBezTo>
                      <a:pt x="867228" y="495301"/>
                      <a:pt x="868438" y="481996"/>
                      <a:pt x="871462" y="475948"/>
                    </a:cubicBezTo>
                    <a:cubicBezTo>
                      <a:pt x="874486" y="469900"/>
                      <a:pt x="881138" y="469295"/>
                      <a:pt x="885976" y="465062"/>
                    </a:cubicBezTo>
                    <a:cubicBezTo>
                      <a:pt x="890814" y="460829"/>
                      <a:pt x="899885" y="454781"/>
                      <a:pt x="900490" y="450548"/>
                    </a:cubicBezTo>
                    <a:cubicBezTo>
                      <a:pt x="901095" y="446315"/>
                      <a:pt x="882348" y="442686"/>
                      <a:pt x="889605" y="439662"/>
                    </a:cubicBezTo>
                    <a:cubicBezTo>
                      <a:pt x="896862" y="436638"/>
                      <a:pt x="934962" y="433010"/>
                      <a:pt x="944033" y="432405"/>
                    </a:cubicBezTo>
                    <a:cubicBezTo>
                      <a:pt x="953104" y="431800"/>
                      <a:pt x="943428" y="433614"/>
                      <a:pt x="944033" y="436033"/>
                    </a:cubicBezTo>
                    <a:cubicBezTo>
                      <a:pt x="944638" y="438452"/>
                      <a:pt x="944638" y="446314"/>
                      <a:pt x="947662" y="446919"/>
                    </a:cubicBezTo>
                    <a:cubicBezTo>
                      <a:pt x="950686" y="447524"/>
                      <a:pt x="957338" y="439662"/>
                      <a:pt x="962176" y="439662"/>
                    </a:cubicBezTo>
                    <a:cubicBezTo>
                      <a:pt x="967014" y="439662"/>
                      <a:pt x="971852" y="450548"/>
                      <a:pt x="976690" y="446919"/>
                    </a:cubicBezTo>
                    <a:cubicBezTo>
                      <a:pt x="981528" y="443290"/>
                      <a:pt x="986972" y="425147"/>
                      <a:pt x="991205" y="417890"/>
                    </a:cubicBezTo>
                    <a:cubicBezTo>
                      <a:pt x="995438" y="410633"/>
                      <a:pt x="997252" y="406400"/>
                      <a:pt x="1002090" y="403376"/>
                    </a:cubicBezTo>
                    <a:cubicBezTo>
                      <a:pt x="1006928" y="400352"/>
                      <a:pt x="1016000" y="400958"/>
                      <a:pt x="1020233" y="399748"/>
                    </a:cubicBezTo>
                    <a:cubicBezTo>
                      <a:pt x="1024466" y="398539"/>
                      <a:pt x="1027490" y="396119"/>
                      <a:pt x="1027490" y="396119"/>
                    </a:cubicBezTo>
                    <a:cubicBezTo>
                      <a:pt x="1032328" y="393700"/>
                      <a:pt x="1042610" y="389466"/>
                      <a:pt x="1049262" y="385233"/>
                    </a:cubicBezTo>
                    <a:cubicBezTo>
                      <a:pt x="1055914" y="381000"/>
                      <a:pt x="1060148" y="371928"/>
                      <a:pt x="1067405" y="370719"/>
                    </a:cubicBezTo>
                    <a:cubicBezTo>
                      <a:pt x="1074662" y="369510"/>
                      <a:pt x="1085548" y="380395"/>
                      <a:pt x="1092805" y="377976"/>
                    </a:cubicBezTo>
                    <a:cubicBezTo>
                      <a:pt x="1100062" y="375557"/>
                      <a:pt x="1109738" y="361648"/>
                      <a:pt x="1110947" y="356205"/>
                    </a:cubicBezTo>
                    <a:cubicBezTo>
                      <a:pt x="1112156" y="350762"/>
                      <a:pt x="1097643" y="350157"/>
                      <a:pt x="1100062" y="345319"/>
                    </a:cubicBezTo>
                    <a:cubicBezTo>
                      <a:pt x="1102481" y="340481"/>
                      <a:pt x="1117600" y="332014"/>
                      <a:pt x="1125462" y="327176"/>
                    </a:cubicBezTo>
                    <a:cubicBezTo>
                      <a:pt x="1133324" y="322338"/>
                      <a:pt x="1140581" y="319314"/>
                      <a:pt x="1147233" y="316290"/>
                    </a:cubicBezTo>
                    <a:cubicBezTo>
                      <a:pt x="1153885" y="313266"/>
                      <a:pt x="1161143" y="312661"/>
                      <a:pt x="1165376" y="309033"/>
                    </a:cubicBezTo>
                    <a:cubicBezTo>
                      <a:pt x="1169609" y="305405"/>
                      <a:pt x="1167795" y="295124"/>
                      <a:pt x="1172633" y="294519"/>
                    </a:cubicBezTo>
                    <a:cubicBezTo>
                      <a:pt x="1177471" y="293914"/>
                      <a:pt x="1188962" y="307219"/>
                      <a:pt x="1194405" y="305405"/>
                    </a:cubicBezTo>
                    <a:cubicBezTo>
                      <a:pt x="1199848" y="303591"/>
                      <a:pt x="1196219" y="286052"/>
                      <a:pt x="1205290" y="283633"/>
                    </a:cubicBezTo>
                    <a:cubicBezTo>
                      <a:pt x="1214361" y="281214"/>
                      <a:pt x="1241576" y="294519"/>
                      <a:pt x="1248833" y="290890"/>
                    </a:cubicBezTo>
                    <a:cubicBezTo>
                      <a:pt x="1256090" y="287262"/>
                      <a:pt x="1245809" y="268514"/>
                      <a:pt x="1248833" y="261862"/>
                    </a:cubicBezTo>
                    <a:cubicBezTo>
                      <a:pt x="1251857" y="255210"/>
                      <a:pt x="1260928" y="254000"/>
                      <a:pt x="1266976" y="250976"/>
                    </a:cubicBezTo>
                    <a:cubicBezTo>
                      <a:pt x="1273024" y="247952"/>
                      <a:pt x="1281491" y="247347"/>
                      <a:pt x="1285119" y="243719"/>
                    </a:cubicBezTo>
                    <a:cubicBezTo>
                      <a:pt x="1288747" y="240091"/>
                      <a:pt x="1285118" y="229810"/>
                      <a:pt x="1288747" y="229205"/>
                    </a:cubicBezTo>
                    <a:cubicBezTo>
                      <a:pt x="1292376" y="228600"/>
                      <a:pt x="1304471" y="241299"/>
                      <a:pt x="1306890" y="240090"/>
                    </a:cubicBezTo>
                    <a:cubicBezTo>
                      <a:pt x="1309309" y="238881"/>
                      <a:pt x="1303262" y="226786"/>
                      <a:pt x="1303262" y="221948"/>
                    </a:cubicBezTo>
                    <a:cubicBezTo>
                      <a:pt x="1303262" y="217110"/>
                      <a:pt x="1305076" y="211667"/>
                      <a:pt x="1306890" y="211062"/>
                    </a:cubicBezTo>
                    <a:cubicBezTo>
                      <a:pt x="1308704" y="210457"/>
                      <a:pt x="1311123" y="217714"/>
                      <a:pt x="1314147" y="218319"/>
                    </a:cubicBezTo>
                    <a:cubicBezTo>
                      <a:pt x="1317171" y="218924"/>
                      <a:pt x="1322009" y="216504"/>
                      <a:pt x="1325033" y="214690"/>
                    </a:cubicBezTo>
                    <a:cubicBezTo>
                      <a:pt x="1328057" y="212876"/>
                      <a:pt x="1331685" y="212271"/>
                      <a:pt x="1332290" y="207433"/>
                    </a:cubicBezTo>
                    <a:cubicBezTo>
                      <a:pt x="1332895" y="202595"/>
                      <a:pt x="1332895" y="191105"/>
                      <a:pt x="1328662" y="185662"/>
                    </a:cubicBezTo>
                    <a:cubicBezTo>
                      <a:pt x="1324429" y="180219"/>
                      <a:pt x="1312333" y="180219"/>
                      <a:pt x="1306890" y="174776"/>
                    </a:cubicBezTo>
                    <a:cubicBezTo>
                      <a:pt x="1301447" y="169333"/>
                      <a:pt x="1296005" y="159657"/>
                      <a:pt x="1296005" y="153005"/>
                    </a:cubicBezTo>
                    <a:cubicBezTo>
                      <a:pt x="1296005" y="146353"/>
                      <a:pt x="1305076" y="140910"/>
                      <a:pt x="1306890" y="134862"/>
                    </a:cubicBezTo>
                    <a:cubicBezTo>
                      <a:pt x="1308704" y="128814"/>
                      <a:pt x="1305076" y="121557"/>
                      <a:pt x="1306890" y="116719"/>
                    </a:cubicBezTo>
                    <a:cubicBezTo>
                      <a:pt x="1308704" y="111881"/>
                      <a:pt x="1313543" y="108857"/>
                      <a:pt x="1317776" y="105833"/>
                    </a:cubicBezTo>
                    <a:cubicBezTo>
                      <a:pt x="1322009" y="102809"/>
                      <a:pt x="1329266" y="105228"/>
                      <a:pt x="1332290" y="98576"/>
                    </a:cubicBezTo>
                    <a:cubicBezTo>
                      <a:pt x="1335314" y="91924"/>
                      <a:pt x="1337733" y="73176"/>
                      <a:pt x="1335919" y="65919"/>
                    </a:cubicBezTo>
                    <a:cubicBezTo>
                      <a:pt x="1334105" y="58662"/>
                      <a:pt x="1325638" y="59266"/>
                      <a:pt x="1321405" y="55033"/>
                    </a:cubicBezTo>
                    <a:cubicBezTo>
                      <a:pt x="1317172" y="50800"/>
                      <a:pt x="1313543" y="45357"/>
                      <a:pt x="1310519" y="40519"/>
                    </a:cubicBezTo>
                    <a:cubicBezTo>
                      <a:pt x="1307495" y="35681"/>
                      <a:pt x="1303867" y="32053"/>
                      <a:pt x="1303262" y="26005"/>
                    </a:cubicBezTo>
                    <a:cubicBezTo>
                      <a:pt x="1302657" y="19957"/>
                      <a:pt x="1302052" y="8466"/>
                      <a:pt x="1306890" y="4233"/>
                    </a:cubicBezTo>
                    <a:cubicBezTo>
                      <a:pt x="1311728" y="0"/>
                      <a:pt x="1314147" y="24795"/>
                      <a:pt x="1332290" y="605"/>
                    </a:cubicBezTo>
                  </a:path>
                </a:pathLst>
              </a:custGeom>
              <a:ln w="50800">
                <a:solidFill>
                  <a:srgbClr val="C00000">
                    <a:alpha val="40000"/>
                  </a:srgb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35" name="Полилиния 234"/>
              <p:cNvSpPr/>
              <p:nvPr/>
            </p:nvSpPr>
            <p:spPr>
              <a:xfrm>
                <a:off x="714375" y="5018088"/>
                <a:ext cx="619125" cy="714375"/>
              </a:xfrm>
              <a:custGeom>
                <a:avLst/>
                <a:gdLst>
                  <a:gd name="connsiteX0" fmla="*/ 472812 w 620007"/>
                  <a:gd name="connsiteY0" fmla="*/ 0 h 714421"/>
                  <a:gd name="connsiteX1" fmla="*/ 419286 w 620007"/>
                  <a:gd name="connsiteY1" fmla="*/ 4460 h 714421"/>
                  <a:gd name="connsiteX2" fmla="*/ 441588 w 620007"/>
                  <a:gd name="connsiteY2" fmla="*/ 49065 h 714421"/>
                  <a:gd name="connsiteX3" fmla="*/ 414825 w 620007"/>
                  <a:gd name="connsiteY3" fmla="*/ 44605 h 714421"/>
                  <a:gd name="connsiteX4" fmla="*/ 410365 w 620007"/>
                  <a:gd name="connsiteY4" fmla="*/ 80289 h 714421"/>
                  <a:gd name="connsiteX5" fmla="*/ 361300 w 620007"/>
                  <a:gd name="connsiteY5" fmla="*/ 115972 h 714421"/>
                  <a:gd name="connsiteX6" fmla="*/ 258708 w 620007"/>
                  <a:gd name="connsiteY6" fmla="*/ 84749 h 714421"/>
                  <a:gd name="connsiteX7" fmla="*/ 236406 w 620007"/>
                  <a:gd name="connsiteY7" fmla="*/ 107051 h 714421"/>
                  <a:gd name="connsiteX8" fmla="*/ 245327 w 620007"/>
                  <a:gd name="connsiteY8" fmla="*/ 138275 h 714421"/>
                  <a:gd name="connsiteX9" fmla="*/ 285471 w 620007"/>
                  <a:gd name="connsiteY9" fmla="*/ 147196 h 714421"/>
                  <a:gd name="connsiteX10" fmla="*/ 289932 w 620007"/>
                  <a:gd name="connsiteY10" fmla="*/ 151656 h 714421"/>
                  <a:gd name="connsiteX11" fmla="*/ 267629 w 620007"/>
                  <a:gd name="connsiteY11" fmla="*/ 165038 h 714421"/>
                  <a:gd name="connsiteX12" fmla="*/ 218564 w 620007"/>
                  <a:gd name="connsiteY12" fmla="*/ 156117 h 714421"/>
                  <a:gd name="connsiteX13" fmla="*/ 200722 w 620007"/>
                  <a:gd name="connsiteY13" fmla="*/ 165038 h 714421"/>
                  <a:gd name="connsiteX14" fmla="*/ 160578 w 620007"/>
                  <a:gd name="connsiteY14" fmla="*/ 120433 h 714421"/>
                  <a:gd name="connsiteX15" fmla="*/ 151657 w 620007"/>
                  <a:gd name="connsiteY15" fmla="*/ 151656 h 714421"/>
                  <a:gd name="connsiteX16" fmla="*/ 169499 w 620007"/>
                  <a:gd name="connsiteY16" fmla="*/ 169498 h 714421"/>
                  <a:gd name="connsiteX17" fmla="*/ 160578 w 620007"/>
                  <a:gd name="connsiteY17" fmla="*/ 209643 h 714421"/>
                  <a:gd name="connsiteX18" fmla="*/ 156117 w 620007"/>
                  <a:gd name="connsiteY18" fmla="*/ 196261 h 714421"/>
                  <a:gd name="connsiteX19" fmla="*/ 138275 w 620007"/>
                  <a:gd name="connsiteY19" fmla="*/ 200722 h 714421"/>
                  <a:gd name="connsiteX20" fmla="*/ 93670 w 620007"/>
                  <a:gd name="connsiteY20" fmla="*/ 223024 h 714421"/>
                  <a:gd name="connsiteX21" fmla="*/ 44605 w 620007"/>
                  <a:gd name="connsiteY21" fmla="*/ 240866 h 714421"/>
                  <a:gd name="connsiteX22" fmla="*/ 22302 w 620007"/>
                  <a:gd name="connsiteY22" fmla="*/ 209643 h 714421"/>
                  <a:gd name="connsiteX23" fmla="*/ 13382 w 620007"/>
                  <a:gd name="connsiteY23" fmla="*/ 205182 h 714421"/>
                  <a:gd name="connsiteX24" fmla="*/ 17842 w 620007"/>
                  <a:gd name="connsiteY24" fmla="*/ 218564 h 714421"/>
                  <a:gd name="connsiteX25" fmla="*/ 0 w 620007"/>
                  <a:gd name="connsiteY25" fmla="*/ 223024 h 714421"/>
                  <a:gd name="connsiteX26" fmla="*/ 17842 w 620007"/>
                  <a:gd name="connsiteY26" fmla="*/ 240866 h 714421"/>
                  <a:gd name="connsiteX27" fmla="*/ 22302 w 620007"/>
                  <a:gd name="connsiteY27" fmla="*/ 267629 h 714421"/>
                  <a:gd name="connsiteX28" fmla="*/ 22302 w 620007"/>
                  <a:gd name="connsiteY28" fmla="*/ 303313 h 714421"/>
                  <a:gd name="connsiteX29" fmla="*/ 40144 w 620007"/>
                  <a:gd name="connsiteY29" fmla="*/ 338997 h 714421"/>
                  <a:gd name="connsiteX30" fmla="*/ 40144 w 620007"/>
                  <a:gd name="connsiteY30" fmla="*/ 365760 h 714421"/>
                  <a:gd name="connsiteX31" fmla="*/ 57986 w 620007"/>
                  <a:gd name="connsiteY31" fmla="*/ 383602 h 714421"/>
                  <a:gd name="connsiteX32" fmla="*/ 71368 w 620007"/>
                  <a:gd name="connsiteY32" fmla="*/ 401444 h 714421"/>
                  <a:gd name="connsiteX33" fmla="*/ 71368 w 620007"/>
                  <a:gd name="connsiteY33" fmla="*/ 463891 h 714421"/>
                  <a:gd name="connsiteX34" fmla="*/ 80289 w 620007"/>
                  <a:gd name="connsiteY34" fmla="*/ 508495 h 714421"/>
                  <a:gd name="connsiteX35" fmla="*/ 80289 w 620007"/>
                  <a:gd name="connsiteY35" fmla="*/ 526337 h 714421"/>
                  <a:gd name="connsiteX36" fmla="*/ 120433 w 620007"/>
                  <a:gd name="connsiteY36" fmla="*/ 535258 h 714421"/>
                  <a:gd name="connsiteX37" fmla="*/ 138275 w 620007"/>
                  <a:gd name="connsiteY37" fmla="*/ 553100 h 714421"/>
                  <a:gd name="connsiteX38" fmla="*/ 169499 w 620007"/>
                  <a:gd name="connsiteY38" fmla="*/ 530798 h 714421"/>
                  <a:gd name="connsiteX39" fmla="*/ 187341 w 620007"/>
                  <a:gd name="connsiteY39" fmla="*/ 526337 h 714421"/>
                  <a:gd name="connsiteX40" fmla="*/ 205182 w 620007"/>
                  <a:gd name="connsiteY40" fmla="*/ 539719 h 714421"/>
                  <a:gd name="connsiteX41" fmla="*/ 245327 w 620007"/>
                  <a:gd name="connsiteY41" fmla="*/ 530798 h 714421"/>
                  <a:gd name="connsiteX42" fmla="*/ 258708 w 620007"/>
                  <a:gd name="connsiteY42" fmla="*/ 521877 h 714421"/>
                  <a:gd name="connsiteX43" fmla="*/ 249787 w 620007"/>
                  <a:gd name="connsiteY43" fmla="*/ 481732 h 714421"/>
                  <a:gd name="connsiteX44" fmla="*/ 272090 w 620007"/>
                  <a:gd name="connsiteY44" fmla="*/ 468351 h 714421"/>
                  <a:gd name="connsiteX45" fmla="*/ 272090 w 620007"/>
                  <a:gd name="connsiteY45" fmla="*/ 441588 h 714421"/>
                  <a:gd name="connsiteX46" fmla="*/ 267629 w 620007"/>
                  <a:gd name="connsiteY46" fmla="*/ 405904 h 714421"/>
                  <a:gd name="connsiteX47" fmla="*/ 276550 w 620007"/>
                  <a:gd name="connsiteY47" fmla="*/ 383602 h 714421"/>
                  <a:gd name="connsiteX48" fmla="*/ 294392 w 620007"/>
                  <a:gd name="connsiteY48" fmla="*/ 374681 h 714421"/>
                  <a:gd name="connsiteX49" fmla="*/ 321155 w 620007"/>
                  <a:gd name="connsiteY49" fmla="*/ 361299 h 714421"/>
                  <a:gd name="connsiteX50" fmla="*/ 343458 w 620007"/>
                  <a:gd name="connsiteY50" fmla="*/ 388062 h 714421"/>
                  <a:gd name="connsiteX51" fmla="*/ 401444 w 620007"/>
                  <a:gd name="connsiteY51" fmla="*/ 405904 h 714421"/>
                  <a:gd name="connsiteX52" fmla="*/ 423746 w 620007"/>
                  <a:gd name="connsiteY52" fmla="*/ 414825 h 714421"/>
                  <a:gd name="connsiteX53" fmla="*/ 450509 w 620007"/>
                  <a:gd name="connsiteY53" fmla="*/ 405904 h 714421"/>
                  <a:gd name="connsiteX54" fmla="*/ 495114 w 620007"/>
                  <a:gd name="connsiteY54" fmla="*/ 499574 h 714421"/>
                  <a:gd name="connsiteX55" fmla="*/ 504035 w 620007"/>
                  <a:gd name="connsiteY55" fmla="*/ 504035 h 714421"/>
                  <a:gd name="connsiteX56" fmla="*/ 508496 w 620007"/>
                  <a:gd name="connsiteY56" fmla="*/ 548640 h 714421"/>
                  <a:gd name="connsiteX57" fmla="*/ 530798 w 620007"/>
                  <a:gd name="connsiteY57" fmla="*/ 593245 h 714421"/>
                  <a:gd name="connsiteX58" fmla="*/ 535259 w 620007"/>
                  <a:gd name="connsiteY58" fmla="*/ 628929 h 714421"/>
                  <a:gd name="connsiteX59" fmla="*/ 544180 w 620007"/>
                  <a:gd name="connsiteY59" fmla="*/ 651231 h 714421"/>
                  <a:gd name="connsiteX60" fmla="*/ 566482 w 620007"/>
                  <a:gd name="connsiteY60" fmla="*/ 664612 h 714421"/>
                  <a:gd name="connsiteX61" fmla="*/ 588784 w 620007"/>
                  <a:gd name="connsiteY61" fmla="*/ 682454 h 714421"/>
                  <a:gd name="connsiteX62" fmla="*/ 615547 w 620007"/>
                  <a:gd name="connsiteY62" fmla="*/ 709217 h 714421"/>
                  <a:gd name="connsiteX63" fmla="*/ 615547 w 620007"/>
                  <a:gd name="connsiteY63" fmla="*/ 713678 h 714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620007" h="714421">
                    <a:moveTo>
                      <a:pt x="472812" y="0"/>
                    </a:moveTo>
                    <a:lnTo>
                      <a:pt x="419286" y="4460"/>
                    </a:lnTo>
                    <a:cubicBezTo>
                      <a:pt x="414082" y="12637"/>
                      <a:pt x="442332" y="42374"/>
                      <a:pt x="441588" y="49065"/>
                    </a:cubicBezTo>
                    <a:cubicBezTo>
                      <a:pt x="440844" y="55756"/>
                      <a:pt x="420029" y="39401"/>
                      <a:pt x="414825" y="44605"/>
                    </a:cubicBezTo>
                    <a:cubicBezTo>
                      <a:pt x="409621" y="49809"/>
                      <a:pt x="419286" y="68394"/>
                      <a:pt x="410365" y="80289"/>
                    </a:cubicBezTo>
                    <a:cubicBezTo>
                      <a:pt x="401444" y="92184"/>
                      <a:pt x="386576" y="115229"/>
                      <a:pt x="361300" y="115972"/>
                    </a:cubicBezTo>
                    <a:cubicBezTo>
                      <a:pt x="336024" y="116715"/>
                      <a:pt x="279524" y="86236"/>
                      <a:pt x="258708" y="84749"/>
                    </a:cubicBezTo>
                    <a:cubicBezTo>
                      <a:pt x="237892" y="83262"/>
                      <a:pt x="238636" y="98130"/>
                      <a:pt x="236406" y="107051"/>
                    </a:cubicBezTo>
                    <a:cubicBezTo>
                      <a:pt x="234176" y="115972"/>
                      <a:pt x="237150" y="131584"/>
                      <a:pt x="245327" y="138275"/>
                    </a:cubicBezTo>
                    <a:cubicBezTo>
                      <a:pt x="253504" y="144966"/>
                      <a:pt x="278037" y="144966"/>
                      <a:pt x="285471" y="147196"/>
                    </a:cubicBezTo>
                    <a:cubicBezTo>
                      <a:pt x="292905" y="149426"/>
                      <a:pt x="292906" y="148682"/>
                      <a:pt x="289932" y="151656"/>
                    </a:cubicBezTo>
                    <a:cubicBezTo>
                      <a:pt x="286958" y="154630"/>
                      <a:pt x="279524" y="164295"/>
                      <a:pt x="267629" y="165038"/>
                    </a:cubicBezTo>
                    <a:cubicBezTo>
                      <a:pt x="255734" y="165781"/>
                      <a:pt x="229715" y="156117"/>
                      <a:pt x="218564" y="156117"/>
                    </a:cubicBezTo>
                    <a:cubicBezTo>
                      <a:pt x="207413" y="156117"/>
                      <a:pt x="210386" y="170985"/>
                      <a:pt x="200722" y="165038"/>
                    </a:cubicBezTo>
                    <a:cubicBezTo>
                      <a:pt x="191058" y="159091"/>
                      <a:pt x="168755" y="122663"/>
                      <a:pt x="160578" y="120433"/>
                    </a:cubicBezTo>
                    <a:cubicBezTo>
                      <a:pt x="152401" y="118203"/>
                      <a:pt x="150170" y="143479"/>
                      <a:pt x="151657" y="151656"/>
                    </a:cubicBezTo>
                    <a:cubicBezTo>
                      <a:pt x="153144" y="159834"/>
                      <a:pt x="168012" y="159834"/>
                      <a:pt x="169499" y="169498"/>
                    </a:cubicBezTo>
                    <a:cubicBezTo>
                      <a:pt x="170986" y="179163"/>
                      <a:pt x="162808" y="205183"/>
                      <a:pt x="160578" y="209643"/>
                    </a:cubicBezTo>
                    <a:cubicBezTo>
                      <a:pt x="158348" y="214103"/>
                      <a:pt x="159834" y="197748"/>
                      <a:pt x="156117" y="196261"/>
                    </a:cubicBezTo>
                    <a:cubicBezTo>
                      <a:pt x="152400" y="194774"/>
                      <a:pt x="148683" y="196262"/>
                      <a:pt x="138275" y="200722"/>
                    </a:cubicBezTo>
                    <a:cubicBezTo>
                      <a:pt x="127867" y="205182"/>
                      <a:pt x="109282" y="216333"/>
                      <a:pt x="93670" y="223024"/>
                    </a:cubicBezTo>
                    <a:cubicBezTo>
                      <a:pt x="78058" y="229715"/>
                      <a:pt x="56500" y="243096"/>
                      <a:pt x="44605" y="240866"/>
                    </a:cubicBezTo>
                    <a:cubicBezTo>
                      <a:pt x="32710" y="238636"/>
                      <a:pt x="27506" y="215590"/>
                      <a:pt x="22302" y="209643"/>
                    </a:cubicBezTo>
                    <a:cubicBezTo>
                      <a:pt x="17098" y="203696"/>
                      <a:pt x="14125" y="203695"/>
                      <a:pt x="13382" y="205182"/>
                    </a:cubicBezTo>
                    <a:cubicBezTo>
                      <a:pt x="12639" y="206669"/>
                      <a:pt x="20072" y="215590"/>
                      <a:pt x="17842" y="218564"/>
                    </a:cubicBezTo>
                    <a:cubicBezTo>
                      <a:pt x="15612" y="221538"/>
                      <a:pt x="0" y="219307"/>
                      <a:pt x="0" y="223024"/>
                    </a:cubicBezTo>
                    <a:cubicBezTo>
                      <a:pt x="0" y="226741"/>
                      <a:pt x="14125" y="233432"/>
                      <a:pt x="17842" y="240866"/>
                    </a:cubicBezTo>
                    <a:cubicBezTo>
                      <a:pt x="21559" y="248300"/>
                      <a:pt x="21559" y="257221"/>
                      <a:pt x="22302" y="267629"/>
                    </a:cubicBezTo>
                    <a:cubicBezTo>
                      <a:pt x="23045" y="278037"/>
                      <a:pt x="19328" y="291418"/>
                      <a:pt x="22302" y="303313"/>
                    </a:cubicBezTo>
                    <a:cubicBezTo>
                      <a:pt x="25276" y="315208"/>
                      <a:pt x="37170" y="328589"/>
                      <a:pt x="40144" y="338997"/>
                    </a:cubicBezTo>
                    <a:cubicBezTo>
                      <a:pt x="43118" y="349405"/>
                      <a:pt x="37170" y="358326"/>
                      <a:pt x="40144" y="365760"/>
                    </a:cubicBezTo>
                    <a:cubicBezTo>
                      <a:pt x="43118" y="373194"/>
                      <a:pt x="52782" y="377655"/>
                      <a:pt x="57986" y="383602"/>
                    </a:cubicBezTo>
                    <a:cubicBezTo>
                      <a:pt x="63190" y="389549"/>
                      <a:pt x="69138" y="388063"/>
                      <a:pt x="71368" y="401444"/>
                    </a:cubicBezTo>
                    <a:cubicBezTo>
                      <a:pt x="73598" y="414825"/>
                      <a:pt x="69881" y="446049"/>
                      <a:pt x="71368" y="463891"/>
                    </a:cubicBezTo>
                    <a:cubicBezTo>
                      <a:pt x="72855" y="481733"/>
                      <a:pt x="78802" y="498087"/>
                      <a:pt x="80289" y="508495"/>
                    </a:cubicBezTo>
                    <a:cubicBezTo>
                      <a:pt x="81776" y="518903"/>
                      <a:pt x="73598" y="521877"/>
                      <a:pt x="80289" y="526337"/>
                    </a:cubicBezTo>
                    <a:cubicBezTo>
                      <a:pt x="86980" y="530797"/>
                      <a:pt x="110769" y="530798"/>
                      <a:pt x="120433" y="535258"/>
                    </a:cubicBezTo>
                    <a:cubicBezTo>
                      <a:pt x="130097" y="539718"/>
                      <a:pt x="130097" y="553843"/>
                      <a:pt x="138275" y="553100"/>
                    </a:cubicBezTo>
                    <a:cubicBezTo>
                      <a:pt x="146453" y="552357"/>
                      <a:pt x="161321" y="535258"/>
                      <a:pt x="169499" y="530798"/>
                    </a:cubicBezTo>
                    <a:cubicBezTo>
                      <a:pt x="177677" y="526338"/>
                      <a:pt x="181394" y="524850"/>
                      <a:pt x="187341" y="526337"/>
                    </a:cubicBezTo>
                    <a:cubicBezTo>
                      <a:pt x="193288" y="527824"/>
                      <a:pt x="195518" y="538976"/>
                      <a:pt x="205182" y="539719"/>
                    </a:cubicBezTo>
                    <a:cubicBezTo>
                      <a:pt x="214846" y="540463"/>
                      <a:pt x="236406" y="533772"/>
                      <a:pt x="245327" y="530798"/>
                    </a:cubicBezTo>
                    <a:cubicBezTo>
                      <a:pt x="254248" y="527824"/>
                      <a:pt x="257965" y="530055"/>
                      <a:pt x="258708" y="521877"/>
                    </a:cubicBezTo>
                    <a:cubicBezTo>
                      <a:pt x="259451" y="513699"/>
                      <a:pt x="247557" y="490653"/>
                      <a:pt x="249787" y="481732"/>
                    </a:cubicBezTo>
                    <a:cubicBezTo>
                      <a:pt x="252017" y="472811"/>
                      <a:pt x="268373" y="475042"/>
                      <a:pt x="272090" y="468351"/>
                    </a:cubicBezTo>
                    <a:cubicBezTo>
                      <a:pt x="275807" y="461660"/>
                      <a:pt x="272833" y="451996"/>
                      <a:pt x="272090" y="441588"/>
                    </a:cubicBezTo>
                    <a:cubicBezTo>
                      <a:pt x="271347" y="431180"/>
                      <a:pt x="266886" y="415568"/>
                      <a:pt x="267629" y="405904"/>
                    </a:cubicBezTo>
                    <a:cubicBezTo>
                      <a:pt x="268372" y="396240"/>
                      <a:pt x="272090" y="388806"/>
                      <a:pt x="276550" y="383602"/>
                    </a:cubicBezTo>
                    <a:cubicBezTo>
                      <a:pt x="281010" y="378398"/>
                      <a:pt x="294392" y="374681"/>
                      <a:pt x="294392" y="374681"/>
                    </a:cubicBezTo>
                    <a:cubicBezTo>
                      <a:pt x="301826" y="370964"/>
                      <a:pt x="312977" y="359069"/>
                      <a:pt x="321155" y="361299"/>
                    </a:cubicBezTo>
                    <a:cubicBezTo>
                      <a:pt x="329333" y="363529"/>
                      <a:pt x="330076" y="380628"/>
                      <a:pt x="343458" y="388062"/>
                    </a:cubicBezTo>
                    <a:cubicBezTo>
                      <a:pt x="356840" y="395496"/>
                      <a:pt x="388063" y="401443"/>
                      <a:pt x="401444" y="405904"/>
                    </a:cubicBezTo>
                    <a:cubicBezTo>
                      <a:pt x="414825" y="410365"/>
                      <a:pt x="415569" y="414825"/>
                      <a:pt x="423746" y="414825"/>
                    </a:cubicBezTo>
                    <a:cubicBezTo>
                      <a:pt x="431923" y="414825"/>
                      <a:pt x="438614" y="391779"/>
                      <a:pt x="450509" y="405904"/>
                    </a:cubicBezTo>
                    <a:cubicBezTo>
                      <a:pt x="462404" y="420029"/>
                      <a:pt x="486193" y="483219"/>
                      <a:pt x="495114" y="499574"/>
                    </a:cubicBezTo>
                    <a:cubicBezTo>
                      <a:pt x="504035" y="515929"/>
                      <a:pt x="501805" y="495857"/>
                      <a:pt x="504035" y="504035"/>
                    </a:cubicBezTo>
                    <a:cubicBezTo>
                      <a:pt x="506265" y="512213"/>
                      <a:pt x="504036" y="533772"/>
                      <a:pt x="508496" y="548640"/>
                    </a:cubicBezTo>
                    <a:cubicBezTo>
                      <a:pt x="512956" y="563508"/>
                      <a:pt x="526337" y="579863"/>
                      <a:pt x="530798" y="593245"/>
                    </a:cubicBezTo>
                    <a:cubicBezTo>
                      <a:pt x="535259" y="606627"/>
                      <a:pt x="533029" y="619265"/>
                      <a:pt x="535259" y="628929"/>
                    </a:cubicBezTo>
                    <a:cubicBezTo>
                      <a:pt x="537489" y="638593"/>
                      <a:pt x="538976" y="645284"/>
                      <a:pt x="544180" y="651231"/>
                    </a:cubicBezTo>
                    <a:cubicBezTo>
                      <a:pt x="549384" y="657178"/>
                      <a:pt x="559048" y="659408"/>
                      <a:pt x="566482" y="664612"/>
                    </a:cubicBezTo>
                    <a:cubicBezTo>
                      <a:pt x="573916" y="669816"/>
                      <a:pt x="580607" y="675020"/>
                      <a:pt x="588784" y="682454"/>
                    </a:cubicBezTo>
                    <a:cubicBezTo>
                      <a:pt x="596961" y="689888"/>
                      <a:pt x="611087" y="704013"/>
                      <a:pt x="615547" y="709217"/>
                    </a:cubicBezTo>
                    <a:cubicBezTo>
                      <a:pt x="620007" y="714421"/>
                      <a:pt x="577633" y="709961"/>
                      <a:pt x="615547" y="713678"/>
                    </a:cubicBezTo>
                  </a:path>
                </a:pathLst>
              </a:custGeom>
              <a:ln w="50800">
                <a:solidFill>
                  <a:srgbClr val="C00000">
                    <a:alpha val="40000"/>
                  </a:srgb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36" name="Полилиния 235"/>
              <p:cNvSpPr/>
              <p:nvPr/>
            </p:nvSpPr>
            <p:spPr>
              <a:xfrm>
                <a:off x="1463675" y="4986338"/>
                <a:ext cx="222250" cy="236537"/>
              </a:xfrm>
              <a:custGeom>
                <a:avLst/>
                <a:gdLst>
                  <a:gd name="connsiteX0" fmla="*/ 0 w 223024"/>
                  <a:gd name="connsiteY0" fmla="*/ 0 h 236406"/>
                  <a:gd name="connsiteX1" fmla="*/ 53526 w 223024"/>
                  <a:gd name="connsiteY1" fmla="*/ 26763 h 236406"/>
                  <a:gd name="connsiteX2" fmla="*/ 98131 w 223024"/>
                  <a:gd name="connsiteY2" fmla="*/ 66908 h 236406"/>
                  <a:gd name="connsiteX3" fmla="*/ 98131 w 223024"/>
                  <a:gd name="connsiteY3" fmla="*/ 120434 h 236406"/>
                  <a:gd name="connsiteX4" fmla="*/ 133815 w 223024"/>
                  <a:gd name="connsiteY4" fmla="*/ 142736 h 236406"/>
                  <a:gd name="connsiteX5" fmla="*/ 142736 w 223024"/>
                  <a:gd name="connsiteY5" fmla="*/ 165038 h 236406"/>
                  <a:gd name="connsiteX6" fmla="*/ 178420 w 223024"/>
                  <a:gd name="connsiteY6" fmla="*/ 165038 h 236406"/>
                  <a:gd name="connsiteX7" fmla="*/ 182880 w 223024"/>
                  <a:gd name="connsiteY7" fmla="*/ 200722 h 236406"/>
                  <a:gd name="connsiteX8" fmla="*/ 223024 w 223024"/>
                  <a:gd name="connsiteY8" fmla="*/ 236406 h 236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3024" h="236406">
                    <a:moveTo>
                      <a:pt x="0" y="0"/>
                    </a:moveTo>
                    <a:cubicBezTo>
                      <a:pt x="18585" y="7806"/>
                      <a:pt x="37171" y="15612"/>
                      <a:pt x="53526" y="26763"/>
                    </a:cubicBezTo>
                    <a:cubicBezTo>
                      <a:pt x="69881" y="37914"/>
                      <a:pt x="90697" y="51296"/>
                      <a:pt x="98131" y="66908"/>
                    </a:cubicBezTo>
                    <a:cubicBezTo>
                      <a:pt x="105565" y="82520"/>
                      <a:pt x="92184" y="107796"/>
                      <a:pt x="98131" y="120434"/>
                    </a:cubicBezTo>
                    <a:cubicBezTo>
                      <a:pt x="104078" y="133072"/>
                      <a:pt x="126381" y="135302"/>
                      <a:pt x="133815" y="142736"/>
                    </a:cubicBezTo>
                    <a:cubicBezTo>
                      <a:pt x="141249" y="150170"/>
                      <a:pt x="135302" y="161321"/>
                      <a:pt x="142736" y="165038"/>
                    </a:cubicBezTo>
                    <a:cubicBezTo>
                      <a:pt x="150170" y="168755"/>
                      <a:pt x="171729" y="159091"/>
                      <a:pt x="178420" y="165038"/>
                    </a:cubicBezTo>
                    <a:cubicBezTo>
                      <a:pt x="185111" y="170985"/>
                      <a:pt x="175446" y="188827"/>
                      <a:pt x="182880" y="200722"/>
                    </a:cubicBezTo>
                    <a:cubicBezTo>
                      <a:pt x="190314" y="212617"/>
                      <a:pt x="206669" y="224511"/>
                      <a:pt x="223024" y="236406"/>
                    </a:cubicBezTo>
                  </a:path>
                </a:pathLst>
              </a:custGeom>
              <a:ln w="50800">
                <a:solidFill>
                  <a:srgbClr val="C00000">
                    <a:alpha val="40000"/>
                  </a:srgb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37" name="Полилиния 236"/>
              <p:cNvSpPr/>
              <p:nvPr/>
            </p:nvSpPr>
            <p:spPr>
              <a:xfrm>
                <a:off x="2486025" y="4402138"/>
                <a:ext cx="417513" cy="750887"/>
              </a:xfrm>
              <a:custGeom>
                <a:avLst/>
                <a:gdLst>
                  <a:gd name="connsiteX0" fmla="*/ 417056 w 417056"/>
                  <a:gd name="connsiteY0" fmla="*/ 0 h 750106"/>
                  <a:gd name="connsiteX1" fmla="*/ 394753 w 417056"/>
                  <a:gd name="connsiteY1" fmla="*/ 75829 h 750106"/>
                  <a:gd name="connsiteX2" fmla="*/ 363530 w 417056"/>
                  <a:gd name="connsiteY2" fmla="*/ 115973 h 750106"/>
                  <a:gd name="connsiteX3" fmla="*/ 336767 w 417056"/>
                  <a:gd name="connsiteY3" fmla="*/ 160578 h 750106"/>
                  <a:gd name="connsiteX4" fmla="*/ 318925 w 417056"/>
                  <a:gd name="connsiteY4" fmla="*/ 187341 h 750106"/>
                  <a:gd name="connsiteX5" fmla="*/ 283241 w 417056"/>
                  <a:gd name="connsiteY5" fmla="*/ 205183 h 750106"/>
                  <a:gd name="connsiteX6" fmla="*/ 274320 w 417056"/>
                  <a:gd name="connsiteY6" fmla="*/ 236406 h 750106"/>
                  <a:gd name="connsiteX7" fmla="*/ 301083 w 417056"/>
                  <a:gd name="connsiteY7" fmla="*/ 272090 h 750106"/>
                  <a:gd name="connsiteX8" fmla="*/ 296622 w 417056"/>
                  <a:gd name="connsiteY8" fmla="*/ 289932 h 750106"/>
                  <a:gd name="connsiteX9" fmla="*/ 283241 w 417056"/>
                  <a:gd name="connsiteY9" fmla="*/ 307774 h 750106"/>
                  <a:gd name="connsiteX10" fmla="*/ 292162 w 417056"/>
                  <a:gd name="connsiteY10" fmla="*/ 334537 h 750106"/>
                  <a:gd name="connsiteX11" fmla="*/ 265399 w 417056"/>
                  <a:gd name="connsiteY11" fmla="*/ 356839 h 750106"/>
                  <a:gd name="connsiteX12" fmla="*/ 211873 w 417056"/>
                  <a:gd name="connsiteY12" fmla="*/ 379142 h 750106"/>
                  <a:gd name="connsiteX13" fmla="*/ 220794 w 417056"/>
                  <a:gd name="connsiteY13" fmla="*/ 396984 h 750106"/>
                  <a:gd name="connsiteX14" fmla="*/ 207413 w 417056"/>
                  <a:gd name="connsiteY14" fmla="*/ 419286 h 750106"/>
                  <a:gd name="connsiteX15" fmla="*/ 180650 w 417056"/>
                  <a:gd name="connsiteY15" fmla="*/ 401444 h 750106"/>
                  <a:gd name="connsiteX16" fmla="*/ 144966 w 417056"/>
                  <a:gd name="connsiteY16" fmla="*/ 450510 h 750106"/>
                  <a:gd name="connsiteX17" fmla="*/ 127124 w 417056"/>
                  <a:gd name="connsiteY17" fmla="*/ 463891 h 750106"/>
                  <a:gd name="connsiteX18" fmla="*/ 82519 w 417056"/>
                  <a:gd name="connsiteY18" fmla="*/ 468352 h 750106"/>
                  <a:gd name="connsiteX19" fmla="*/ 69138 w 417056"/>
                  <a:gd name="connsiteY19" fmla="*/ 548640 h 750106"/>
                  <a:gd name="connsiteX20" fmla="*/ 100361 w 417056"/>
                  <a:gd name="connsiteY20" fmla="*/ 570943 h 750106"/>
                  <a:gd name="connsiteX21" fmla="*/ 140505 w 417056"/>
                  <a:gd name="connsiteY21" fmla="*/ 584324 h 750106"/>
                  <a:gd name="connsiteX22" fmla="*/ 167268 w 417056"/>
                  <a:gd name="connsiteY22" fmla="*/ 584324 h 750106"/>
                  <a:gd name="connsiteX23" fmla="*/ 171729 w 417056"/>
                  <a:gd name="connsiteY23" fmla="*/ 660153 h 750106"/>
                  <a:gd name="connsiteX24" fmla="*/ 118203 w 417056"/>
                  <a:gd name="connsiteY24" fmla="*/ 682455 h 750106"/>
                  <a:gd name="connsiteX25" fmla="*/ 91440 w 417056"/>
                  <a:gd name="connsiteY25" fmla="*/ 686916 h 750106"/>
                  <a:gd name="connsiteX26" fmla="*/ 78058 w 417056"/>
                  <a:gd name="connsiteY26" fmla="*/ 677995 h 750106"/>
                  <a:gd name="connsiteX27" fmla="*/ 82519 w 417056"/>
                  <a:gd name="connsiteY27" fmla="*/ 704758 h 750106"/>
                  <a:gd name="connsiteX28" fmla="*/ 69138 w 417056"/>
                  <a:gd name="connsiteY28" fmla="*/ 718139 h 750106"/>
                  <a:gd name="connsiteX29" fmla="*/ 55756 w 417056"/>
                  <a:gd name="connsiteY29" fmla="*/ 704758 h 750106"/>
                  <a:gd name="connsiteX30" fmla="*/ 42375 w 417056"/>
                  <a:gd name="connsiteY30" fmla="*/ 691376 h 750106"/>
                  <a:gd name="connsiteX31" fmla="*/ 37914 w 417056"/>
                  <a:gd name="connsiteY31" fmla="*/ 686916 h 750106"/>
                  <a:gd name="connsiteX32" fmla="*/ 37914 w 417056"/>
                  <a:gd name="connsiteY32" fmla="*/ 673534 h 750106"/>
                  <a:gd name="connsiteX33" fmla="*/ 28993 w 417056"/>
                  <a:gd name="connsiteY33" fmla="*/ 664613 h 750106"/>
                  <a:gd name="connsiteX34" fmla="*/ 15612 w 417056"/>
                  <a:gd name="connsiteY34" fmla="*/ 633390 h 750106"/>
                  <a:gd name="connsiteX35" fmla="*/ 2230 w 417056"/>
                  <a:gd name="connsiteY35" fmla="*/ 637850 h 750106"/>
                  <a:gd name="connsiteX36" fmla="*/ 2230 w 417056"/>
                  <a:gd name="connsiteY36" fmla="*/ 655692 h 750106"/>
                  <a:gd name="connsiteX37" fmla="*/ 2230 w 417056"/>
                  <a:gd name="connsiteY37" fmla="*/ 700297 h 750106"/>
                  <a:gd name="connsiteX38" fmla="*/ 6691 w 417056"/>
                  <a:gd name="connsiteY38" fmla="*/ 718139 h 750106"/>
                  <a:gd name="connsiteX39" fmla="*/ 6691 w 417056"/>
                  <a:gd name="connsiteY39" fmla="*/ 744902 h 750106"/>
                  <a:gd name="connsiteX40" fmla="*/ 28993 w 417056"/>
                  <a:gd name="connsiteY40" fmla="*/ 749362 h 750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417056" h="750106">
                    <a:moveTo>
                      <a:pt x="417056" y="0"/>
                    </a:moveTo>
                    <a:cubicBezTo>
                      <a:pt x="410365" y="28250"/>
                      <a:pt x="403674" y="56500"/>
                      <a:pt x="394753" y="75829"/>
                    </a:cubicBezTo>
                    <a:cubicBezTo>
                      <a:pt x="385832" y="95158"/>
                      <a:pt x="373194" y="101848"/>
                      <a:pt x="363530" y="115973"/>
                    </a:cubicBezTo>
                    <a:cubicBezTo>
                      <a:pt x="353866" y="130098"/>
                      <a:pt x="344201" y="148683"/>
                      <a:pt x="336767" y="160578"/>
                    </a:cubicBezTo>
                    <a:cubicBezTo>
                      <a:pt x="329333" y="172473"/>
                      <a:pt x="327846" y="179907"/>
                      <a:pt x="318925" y="187341"/>
                    </a:cubicBezTo>
                    <a:cubicBezTo>
                      <a:pt x="310004" y="194775"/>
                      <a:pt x="290675" y="197006"/>
                      <a:pt x="283241" y="205183"/>
                    </a:cubicBezTo>
                    <a:cubicBezTo>
                      <a:pt x="275807" y="213360"/>
                      <a:pt x="271346" y="225255"/>
                      <a:pt x="274320" y="236406"/>
                    </a:cubicBezTo>
                    <a:cubicBezTo>
                      <a:pt x="277294" y="247557"/>
                      <a:pt x="297366" y="263169"/>
                      <a:pt x="301083" y="272090"/>
                    </a:cubicBezTo>
                    <a:cubicBezTo>
                      <a:pt x="304800" y="281011"/>
                      <a:pt x="299596" y="283985"/>
                      <a:pt x="296622" y="289932"/>
                    </a:cubicBezTo>
                    <a:cubicBezTo>
                      <a:pt x="293648" y="295879"/>
                      <a:pt x="283984" y="300340"/>
                      <a:pt x="283241" y="307774"/>
                    </a:cubicBezTo>
                    <a:cubicBezTo>
                      <a:pt x="282498" y="315208"/>
                      <a:pt x="295136" y="326360"/>
                      <a:pt x="292162" y="334537"/>
                    </a:cubicBezTo>
                    <a:cubicBezTo>
                      <a:pt x="289188" y="342715"/>
                      <a:pt x="278781" y="349405"/>
                      <a:pt x="265399" y="356839"/>
                    </a:cubicBezTo>
                    <a:cubicBezTo>
                      <a:pt x="252017" y="364273"/>
                      <a:pt x="219307" y="372451"/>
                      <a:pt x="211873" y="379142"/>
                    </a:cubicBezTo>
                    <a:cubicBezTo>
                      <a:pt x="204439" y="385833"/>
                      <a:pt x="221537" y="390293"/>
                      <a:pt x="220794" y="396984"/>
                    </a:cubicBezTo>
                    <a:cubicBezTo>
                      <a:pt x="220051" y="403675"/>
                      <a:pt x="214104" y="418543"/>
                      <a:pt x="207413" y="419286"/>
                    </a:cubicBezTo>
                    <a:cubicBezTo>
                      <a:pt x="200722" y="420029"/>
                      <a:pt x="191058" y="396240"/>
                      <a:pt x="180650" y="401444"/>
                    </a:cubicBezTo>
                    <a:cubicBezTo>
                      <a:pt x="170242" y="406648"/>
                      <a:pt x="153887" y="440102"/>
                      <a:pt x="144966" y="450510"/>
                    </a:cubicBezTo>
                    <a:cubicBezTo>
                      <a:pt x="136045" y="460918"/>
                      <a:pt x="137532" y="460917"/>
                      <a:pt x="127124" y="463891"/>
                    </a:cubicBezTo>
                    <a:cubicBezTo>
                      <a:pt x="116716" y="466865"/>
                      <a:pt x="92183" y="454227"/>
                      <a:pt x="82519" y="468352"/>
                    </a:cubicBezTo>
                    <a:cubicBezTo>
                      <a:pt x="72855" y="482477"/>
                      <a:pt x="66164" y="531542"/>
                      <a:pt x="69138" y="548640"/>
                    </a:cubicBezTo>
                    <a:cubicBezTo>
                      <a:pt x="72112" y="565739"/>
                      <a:pt x="88467" y="564996"/>
                      <a:pt x="100361" y="570943"/>
                    </a:cubicBezTo>
                    <a:cubicBezTo>
                      <a:pt x="112255" y="576890"/>
                      <a:pt x="129354" y="582094"/>
                      <a:pt x="140505" y="584324"/>
                    </a:cubicBezTo>
                    <a:cubicBezTo>
                      <a:pt x="151656" y="586554"/>
                      <a:pt x="162064" y="571686"/>
                      <a:pt x="167268" y="584324"/>
                    </a:cubicBezTo>
                    <a:cubicBezTo>
                      <a:pt x="172472" y="596962"/>
                      <a:pt x="179906" y="643798"/>
                      <a:pt x="171729" y="660153"/>
                    </a:cubicBezTo>
                    <a:cubicBezTo>
                      <a:pt x="163552" y="676508"/>
                      <a:pt x="131585" y="677994"/>
                      <a:pt x="118203" y="682455"/>
                    </a:cubicBezTo>
                    <a:cubicBezTo>
                      <a:pt x="104821" y="686916"/>
                      <a:pt x="98131" y="687659"/>
                      <a:pt x="91440" y="686916"/>
                    </a:cubicBezTo>
                    <a:cubicBezTo>
                      <a:pt x="84749" y="686173"/>
                      <a:pt x="79545" y="675021"/>
                      <a:pt x="78058" y="677995"/>
                    </a:cubicBezTo>
                    <a:cubicBezTo>
                      <a:pt x="76571" y="680969"/>
                      <a:pt x="84006" y="698067"/>
                      <a:pt x="82519" y="704758"/>
                    </a:cubicBezTo>
                    <a:cubicBezTo>
                      <a:pt x="81032" y="711449"/>
                      <a:pt x="73598" y="718139"/>
                      <a:pt x="69138" y="718139"/>
                    </a:cubicBezTo>
                    <a:cubicBezTo>
                      <a:pt x="64678" y="718139"/>
                      <a:pt x="55756" y="704758"/>
                      <a:pt x="55756" y="704758"/>
                    </a:cubicBezTo>
                    <a:lnTo>
                      <a:pt x="42375" y="691376"/>
                    </a:lnTo>
                    <a:cubicBezTo>
                      <a:pt x="39401" y="688402"/>
                      <a:pt x="38658" y="689890"/>
                      <a:pt x="37914" y="686916"/>
                    </a:cubicBezTo>
                    <a:cubicBezTo>
                      <a:pt x="37170" y="683942"/>
                      <a:pt x="39401" y="677251"/>
                      <a:pt x="37914" y="673534"/>
                    </a:cubicBezTo>
                    <a:cubicBezTo>
                      <a:pt x="36427" y="669817"/>
                      <a:pt x="32710" y="671303"/>
                      <a:pt x="28993" y="664613"/>
                    </a:cubicBezTo>
                    <a:cubicBezTo>
                      <a:pt x="25276" y="657923"/>
                      <a:pt x="20072" y="637850"/>
                      <a:pt x="15612" y="633390"/>
                    </a:cubicBezTo>
                    <a:cubicBezTo>
                      <a:pt x="11152" y="628930"/>
                      <a:pt x="4460" y="634133"/>
                      <a:pt x="2230" y="637850"/>
                    </a:cubicBezTo>
                    <a:cubicBezTo>
                      <a:pt x="0" y="641567"/>
                      <a:pt x="2230" y="655692"/>
                      <a:pt x="2230" y="655692"/>
                    </a:cubicBezTo>
                    <a:cubicBezTo>
                      <a:pt x="2230" y="666100"/>
                      <a:pt x="1487" y="689889"/>
                      <a:pt x="2230" y="700297"/>
                    </a:cubicBezTo>
                    <a:cubicBezTo>
                      <a:pt x="2973" y="710705"/>
                      <a:pt x="5948" y="710705"/>
                      <a:pt x="6691" y="718139"/>
                    </a:cubicBezTo>
                    <a:cubicBezTo>
                      <a:pt x="7434" y="725573"/>
                      <a:pt x="2974" y="739698"/>
                      <a:pt x="6691" y="744902"/>
                    </a:cubicBezTo>
                    <a:cubicBezTo>
                      <a:pt x="10408" y="750106"/>
                      <a:pt x="23789" y="747875"/>
                      <a:pt x="28993" y="749362"/>
                    </a:cubicBezTo>
                  </a:path>
                </a:pathLst>
              </a:custGeom>
              <a:ln w="50800">
                <a:solidFill>
                  <a:srgbClr val="C00000">
                    <a:alpha val="40000"/>
                  </a:srgb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38" name="Полилиния 237"/>
              <p:cNvSpPr/>
              <p:nvPr/>
            </p:nvSpPr>
            <p:spPr>
              <a:xfrm>
                <a:off x="2463800" y="5140325"/>
                <a:ext cx="174625" cy="325438"/>
              </a:xfrm>
              <a:custGeom>
                <a:avLst/>
                <a:gdLst>
                  <a:gd name="connsiteX0" fmla="*/ 56500 w 175446"/>
                  <a:gd name="connsiteY0" fmla="*/ 7434 h 325616"/>
                  <a:gd name="connsiteX1" fmla="*/ 123407 w 175446"/>
                  <a:gd name="connsiteY1" fmla="*/ 20815 h 325616"/>
                  <a:gd name="connsiteX2" fmla="*/ 150170 w 175446"/>
                  <a:gd name="connsiteY2" fmla="*/ 7434 h 325616"/>
                  <a:gd name="connsiteX3" fmla="*/ 172472 w 175446"/>
                  <a:gd name="connsiteY3" fmla="*/ 7434 h 325616"/>
                  <a:gd name="connsiteX4" fmla="*/ 132328 w 175446"/>
                  <a:gd name="connsiteY4" fmla="*/ 52039 h 325616"/>
                  <a:gd name="connsiteX5" fmla="*/ 127867 w 175446"/>
                  <a:gd name="connsiteY5" fmla="*/ 92183 h 325616"/>
                  <a:gd name="connsiteX6" fmla="*/ 110025 w 175446"/>
                  <a:gd name="connsiteY6" fmla="*/ 69881 h 325616"/>
                  <a:gd name="connsiteX7" fmla="*/ 74342 w 175446"/>
                  <a:gd name="connsiteY7" fmla="*/ 83262 h 325616"/>
                  <a:gd name="connsiteX8" fmla="*/ 34197 w 175446"/>
                  <a:gd name="connsiteY8" fmla="*/ 123407 h 325616"/>
                  <a:gd name="connsiteX9" fmla="*/ 34197 w 175446"/>
                  <a:gd name="connsiteY9" fmla="*/ 176932 h 325616"/>
                  <a:gd name="connsiteX10" fmla="*/ 16355 w 175446"/>
                  <a:gd name="connsiteY10" fmla="*/ 194774 h 325616"/>
                  <a:gd name="connsiteX11" fmla="*/ 2974 w 175446"/>
                  <a:gd name="connsiteY11" fmla="*/ 217077 h 325616"/>
                  <a:gd name="connsiteX12" fmla="*/ 7434 w 175446"/>
                  <a:gd name="connsiteY12" fmla="*/ 248300 h 325616"/>
                  <a:gd name="connsiteX13" fmla="*/ 47579 w 175446"/>
                  <a:gd name="connsiteY13" fmla="*/ 261682 h 325616"/>
                  <a:gd name="connsiteX14" fmla="*/ 65421 w 175446"/>
                  <a:gd name="connsiteY14" fmla="*/ 297366 h 325616"/>
                  <a:gd name="connsiteX15" fmla="*/ 56500 w 175446"/>
                  <a:gd name="connsiteY15" fmla="*/ 315208 h 325616"/>
                  <a:gd name="connsiteX16" fmla="*/ 78802 w 175446"/>
                  <a:gd name="connsiteY16" fmla="*/ 324129 h 325616"/>
                  <a:gd name="connsiteX17" fmla="*/ 83263 w 175446"/>
                  <a:gd name="connsiteY17" fmla="*/ 324129 h 325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5446" h="325616">
                    <a:moveTo>
                      <a:pt x="56500" y="7434"/>
                    </a:moveTo>
                    <a:cubicBezTo>
                      <a:pt x="82147" y="14124"/>
                      <a:pt x="107795" y="20815"/>
                      <a:pt x="123407" y="20815"/>
                    </a:cubicBezTo>
                    <a:cubicBezTo>
                      <a:pt x="139019" y="20815"/>
                      <a:pt x="141993" y="9664"/>
                      <a:pt x="150170" y="7434"/>
                    </a:cubicBezTo>
                    <a:cubicBezTo>
                      <a:pt x="158347" y="5204"/>
                      <a:pt x="175446" y="0"/>
                      <a:pt x="172472" y="7434"/>
                    </a:cubicBezTo>
                    <a:cubicBezTo>
                      <a:pt x="169498" y="14868"/>
                      <a:pt x="139762" y="37914"/>
                      <a:pt x="132328" y="52039"/>
                    </a:cubicBezTo>
                    <a:cubicBezTo>
                      <a:pt x="124894" y="66164"/>
                      <a:pt x="131584" y="89209"/>
                      <a:pt x="127867" y="92183"/>
                    </a:cubicBezTo>
                    <a:cubicBezTo>
                      <a:pt x="124150" y="95157"/>
                      <a:pt x="118946" y="71368"/>
                      <a:pt x="110025" y="69881"/>
                    </a:cubicBezTo>
                    <a:cubicBezTo>
                      <a:pt x="101104" y="68394"/>
                      <a:pt x="86980" y="74341"/>
                      <a:pt x="74342" y="83262"/>
                    </a:cubicBezTo>
                    <a:cubicBezTo>
                      <a:pt x="61704" y="92183"/>
                      <a:pt x="40888" y="107795"/>
                      <a:pt x="34197" y="123407"/>
                    </a:cubicBezTo>
                    <a:cubicBezTo>
                      <a:pt x="27506" y="139019"/>
                      <a:pt x="37171" y="165038"/>
                      <a:pt x="34197" y="176932"/>
                    </a:cubicBezTo>
                    <a:cubicBezTo>
                      <a:pt x="31223" y="188827"/>
                      <a:pt x="21559" y="188083"/>
                      <a:pt x="16355" y="194774"/>
                    </a:cubicBezTo>
                    <a:cubicBezTo>
                      <a:pt x="11151" y="201465"/>
                      <a:pt x="4461" y="208156"/>
                      <a:pt x="2974" y="217077"/>
                    </a:cubicBezTo>
                    <a:cubicBezTo>
                      <a:pt x="1487" y="225998"/>
                      <a:pt x="0" y="240866"/>
                      <a:pt x="7434" y="248300"/>
                    </a:cubicBezTo>
                    <a:cubicBezTo>
                      <a:pt x="14868" y="255734"/>
                      <a:pt x="37915" y="253504"/>
                      <a:pt x="47579" y="261682"/>
                    </a:cubicBezTo>
                    <a:cubicBezTo>
                      <a:pt x="57243" y="269860"/>
                      <a:pt x="63934" y="288445"/>
                      <a:pt x="65421" y="297366"/>
                    </a:cubicBezTo>
                    <a:cubicBezTo>
                      <a:pt x="66908" y="306287"/>
                      <a:pt x="54270" y="310748"/>
                      <a:pt x="56500" y="315208"/>
                    </a:cubicBezTo>
                    <a:cubicBezTo>
                      <a:pt x="58730" y="319668"/>
                      <a:pt x="74342" y="322642"/>
                      <a:pt x="78802" y="324129"/>
                    </a:cubicBezTo>
                    <a:cubicBezTo>
                      <a:pt x="83262" y="325616"/>
                      <a:pt x="77316" y="321899"/>
                      <a:pt x="83263" y="324129"/>
                    </a:cubicBezTo>
                  </a:path>
                </a:pathLst>
              </a:custGeom>
              <a:ln w="50800">
                <a:solidFill>
                  <a:srgbClr val="C00000">
                    <a:alpha val="40000"/>
                  </a:srgb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40" name="Полилиния 239"/>
              <p:cNvSpPr/>
              <p:nvPr/>
            </p:nvSpPr>
            <p:spPr>
              <a:xfrm>
                <a:off x="4130675" y="3357562"/>
                <a:ext cx="155575" cy="627062"/>
              </a:xfrm>
              <a:custGeom>
                <a:avLst/>
                <a:gdLst>
                  <a:gd name="connsiteX0" fmla="*/ 58190 w 154247"/>
                  <a:gd name="connsiteY0" fmla="*/ 0 h 626225"/>
                  <a:gd name="connsiteX1" fmla="*/ 74815 w 154247"/>
                  <a:gd name="connsiteY1" fmla="*/ 60960 h 626225"/>
                  <a:gd name="connsiteX2" fmla="*/ 96982 w 154247"/>
                  <a:gd name="connsiteY2" fmla="*/ 66502 h 626225"/>
                  <a:gd name="connsiteX3" fmla="*/ 108066 w 154247"/>
                  <a:gd name="connsiteY3" fmla="*/ 94211 h 626225"/>
                  <a:gd name="connsiteX4" fmla="*/ 80357 w 154247"/>
                  <a:gd name="connsiteY4" fmla="*/ 121920 h 626225"/>
                  <a:gd name="connsiteX5" fmla="*/ 69273 w 154247"/>
                  <a:gd name="connsiteY5" fmla="*/ 121920 h 626225"/>
                  <a:gd name="connsiteX6" fmla="*/ 47106 w 154247"/>
                  <a:gd name="connsiteY6" fmla="*/ 149629 h 626225"/>
                  <a:gd name="connsiteX7" fmla="*/ 80357 w 154247"/>
                  <a:gd name="connsiteY7" fmla="*/ 193963 h 626225"/>
                  <a:gd name="connsiteX8" fmla="*/ 102524 w 154247"/>
                  <a:gd name="connsiteY8" fmla="*/ 210589 h 626225"/>
                  <a:gd name="connsiteX9" fmla="*/ 91440 w 154247"/>
                  <a:gd name="connsiteY9" fmla="*/ 277091 h 626225"/>
                  <a:gd name="connsiteX10" fmla="*/ 41564 w 154247"/>
                  <a:gd name="connsiteY10" fmla="*/ 299258 h 626225"/>
                  <a:gd name="connsiteX11" fmla="*/ 13855 w 154247"/>
                  <a:gd name="connsiteY11" fmla="*/ 343593 h 626225"/>
                  <a:gd name="connsiteX12" fmla="*/ 2771 w 154247"/>
                  <a:gd name="connsiteY12" fmla="*/ 365760 h 626225"/>
                  <a:gd name="connsiteX13" fmla="*/ 30480 w 154247"/>
                  <a:gd name="connsiteY13" fmla="*/ 393469 h 626225"/>
                  <a:gd name="connsiteX14" fmla="*/ 36022 w 154247"/>
                  <a:gd name="connsiteY14" fmla="*/ 426720 h 626225"/>
                  <a:gd name="connsiteX15" fmla="*/ 69273 w 154247"/>
                  <a:gd name="connsiteY15" fmla="*/ 426720 h 626225"/>
                  <a:gd name="connsiteX16" fmla="*/ 80357 w 154247"/>
                  <a:gd name="connsiteY16" fmla="*/ 443345 h 626225"/>
                  <a:gd name="connsiteX17" fmla="*/ 91440 w 154247"/>
                  <a:gd name="connsiteY17" fmla="*/ 454429 h 626225"/>
                  <a:gd name="connsiteX18" fmla="*/ 113608 w 154247"/>
                  <a:gd name="connsiteY18" fmla="*/ 443345 h 626225"/>
                  <a:gd name="connsiteX19" fmla="*/ 113608 w 154247"/>
                  <a:gd name="connsiteY19" fmla="*/ 426720 h 626225"/>
                  <a:gd name="connsiteX20" fmla="*/ 119150 w 154247"/>
                  <a:gd name="connsiteY20" fmla="*/ 448887 h 626225"/>
                  <a:gd name="connsiteX21" fmla="*/ 146859 w 154247"/>
                  <a:gd name="connsiteY21" fmla="*/ 465513 h 626225"/>
                  <a:gd name="connsiteX22" fmla="*/ 141317 w 154247"/>
                  <a:gd name="connsiteY22" fmla="*/ 487680 h 626225"/>
                  <a:gd name="connsiteX23" fmla="*/ 152400 w 154247"/>
                  <a:gd name="connsiteY23" fmla="*/ 526473 h 626225"/>
                  <a:gd name="connsiteX24" fmla="*/ 152400 w 154247"/>
                  <a:gd name="connsiteY24" fmla="*/ 537556 h 626225"/>
                  <a:gd name="connsiteX25" fmla="*/ 141317 w 154247"/>
                  <a:gd name="connsiteY25" fmla="*/ 548640 h 626225"/>
                  <a:gd name="connsiteX26" fmla="*/ 146859 w 154247"/>
                  <a:gd name="connsiteY26" fmla="*/ 570807 h 626225"/>
                  <a:gd name="connsiteX27" fmla="*/ 130233 w 154247"/>
                  <a:gd name="connsiteY27" fmla="*/ 592974 h 626225"/>
                  <a:gd name="connsiteX28" fmla="*/ 119150 w 154247"/>
                  <a:gd name="connsiteY28" fmla="*/ 615142 h 626225"/>
                  <a:gd name="connsiteX29" fmla="*/ 102524 w 154247"/>
                  <a:gd name="connsiteY29" fmla="*/ 626225 h 62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54247" h="626225">
                    <a:moveTo>
                      <a:pt x="58190" y="0"/>
                    </a:moveTo>
                    <a:cubicBezTo>
                      <a:pt x="63270" y="24938"/>
                      <a:pt x="68350" y="49876"/>
                      <a:pt x="74815" y="60960"/>
                    </a:cubicBezTo>
                    <a:cubicBezTo>
                      <a:pt x="81280" y="72044"/>
                      <a:pt x="91440" y="60960"/>
                      <a:pt x="96982" y="66502"/>
                    </a:cubicBezTo>
                    <a:cubicBezTo>
                      <a:pt x="102524" y="72044"/>
                      <a:pt x="110837" y="84975"/>
                      <a:pt x="108066" y="94211"/>
                    </a:cubicBezTo>
                    <a:cubicBezTo>
                      <a:pt x="105295" y="103447"/>
                      <a:pt x="86823" y="117302"/>
                      <a:pt x="80357" y="121920"/>
                    </a:cubicBezTo>
                    <a:cubicBezTo>
                      <a:pt x="73892" y="126538"/>
                      <a:pt x="74815" y="117302"/>
                      <a:pt x="69273" y="121920"/>
                    </a:cubicBezTo>
                    <a:cubicBezTo>
                      <a:pt x="63731" y="126538"/>
                      <a:pt x="45259" y="137622"/>
                      <a:pt x="47106" y="149629"/>
                    </a:cubicBezTo>
                    <a:cubicBezTo>
                      <a:pt x="48953" y="161636"/>
                      <a:pt x="71121" y="183803"/>
                      <a:pt x="80357" y="193963"/>
                    </a:cubicBezTo>
                    <a:cubicBezTo>
                      <a:pt x="89593" y="204123"/>
                      <a:pt x="100677" y="196734"/>
                      <a:pt x="102524" y="210589"/>
                    </a:cubicBezTo>
                    <a:cubicBezTo>
                      <a:pt x="104371" y="224444"/>
                      <a:pt x="101600" y="262313"/>
                      <a:pt x="91440" y="277091"/>
                    </a:cubicBezTo>
                    <a:cubicBezTo>
                      <a:pt x="81280" y="291869"/>
                      <a:pt x="54495" y="288174"/>
                      <a:pt x="41564" y="299258"/>
                    </a:cubicBezTo>
                    <a:cubicBezTo>
                      <a:pt x="28633" y="310342"/>
                      <a:pt x="20320" y="332509"/>
                      <a:pt x="13855" y="343593"/>
                    </a:cubicBezTo>
                    <a:cubicBezTo>
                      <a:pt x="7390" y="354677"/>
                      <a:pt x="0" y="357447"/>
                      <a:pt x="2771" y="365760"/>
                    </a:cubicBezTo>
                    <a:cubicBezTo>
                      <a:pt x="5542" y="374073"/>
                      <a:pt x="24938" y="383309"/>
                      <a:pt x="30480" y="393469"/>
                    </a:cubicBezTo>
                    <a:cubicBezTo>
                      <a:pt x="36022" y="403629"/>
                      <a:pt x="29557" y="421178"/>
                      <a:pt x="36022" y="426720"/>
                    </a:cubicBezTo>
                    <a:cubicBezTo>
                      <a:pt x="42488" y="432262"/>
                      <a:pt x="61884" y="423949"/>
                      <a:pt x="69273" y="426720"/>
                    </a:cubicBezTo>
                    <a:cubicBezTo>
                      <a:pt x="76662" y="429491"/>
                      <a:pt x="76663" y="438727"/>
                      <a:pt x="80357" y="443345"/>
                    </a:cubicBezTo>
                    <a:cubicBezTo>
                      <a:pt x="84051" y="447963"/>
                      <a:pt x="85898" y="454429"/>
                      <a:pt x="91440" y="454429"/>
                    </a:cubicBezTo>
                    <a:cubicBezTo>
                      <a:pt x="96982" y="454429"/>
                      <a:pt x="109913" y="447963"/>
                      <a:pt x="113608" y="443345"/>
                    </a:cubicBezTo>
                    <a:cubicBezTo>
                      <a:pt x="117303" y="438727"/>
                      <a:pt x="112684" y="425796"/>
                      <a:pt x="113608" y="426720"/>
                    </a:cubicBezTo>
                    <a:cubicBezTo>
                      <a:pt x="114532" y="427644"/>
                      <a:pt x="113608" y="442422"/>
                      <a:pt x="119150" y="448887"/>
                    </a:cubicBezTo>
                    <a:cubicBezTo>
                      <a:pt x="124692" y="455353"/>
                      <a:pt x="143165" y="459048"/>
                      <a:pt x="146859" y="465513"/>
                    </a:cubicBezTo>
                    <a:cubicBezTo>
                      <a:pt x="150553" y="471978"/>
                      <a:pt x="140393" y="477520"/>
                      <a:pt x="141317" y="487680"/>
                    </a:cubicBezTo>
                    <a:cubicBezTo>
                      <a:pt x="142241" y="497840"/>
                      <a:pt x="150553" y="518160"/>
                      <a:pt x="152400" y="526473"/>
                    </a:cubicBezTo>
                    <a:cubicBezTo>
                      <a:pt x="154247" y="534786"/>
                      <a:pt x="154247" y="533862"/>
                      <a:pt x="152400" y="537556"/>
                    </a:cubicBezTo>
                    <a:cubicBezTo>
                      <a:pt x="150553" y="541251"/>
                      <a:pt x="142240" y="543098"/>
                      <a:pt x="141317" y="548640"/>
                    </a:cubicBezTo>
                    <a:cubicBezTo>
                      <a:pt x="140394" y="554182"/>
                      <a:pt x="148706" y="563418"/>
                      <a:pt x="146859" y="570807"/>
                    </a:cubicBezTo>
                    <a:cubicBezTo>
                      <a:pt x="145012" y="578196"/>
                      <a:pt x="134851" y="585585"/>
                      <a:pt x="130233" y="592974"/>
                    </a:cubicBezTo>
                    <a:cubicBezTo>
                      <a:pt x="125615" y="600363"/>
                      <a:pt x="123768" y="609600"/>
                      <a:pt x="119150" y="615142"/>
                    </a:cubicBezTo>
                    <a:cubicBezTo>
                      <a:pt x="114532" y="620684"/>
                      <a:pt x="102524" y="626225"/>
                      <a:pt x="102524" y="626225"/>
                    </a:cubicBezTo>
                  </a:path>
                </a:pathLst>
              </a:custGeom>
              <a:ln w="50800">
                <a:solidFill>
                  <a:srgbClr val="C00000">
                    <a:alpha val="40000"/>
                  </a:srgb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41" name="Полилиния 240"/>
              <p:cNvSpPr/>
              <p:nvPr/>
            </p:nvSpPr>
            <p:spPr>
              <a:xfrm>
                <a:off x="4106863" y="3973513"/>
                <a:ext cx="252412" cy="925512"/>
              </a:xfrm>
              <a:custGeom>
                <a:avLst/>
                <a:gdLst>
                  <a:gd name="connsiteX0" fmla="*/ 121920 w 253077"/>
                  <a:gd name="connsiteY0" fmla="*/ 0 h 925483"/>
                  <a:gd name="connsiteX1" fmla="*/ 138546 w 253077"/>
                  <a:gd name="connsiteY1" fmla="*/ 55418 h 925483"/>
                  <a:gd name="connsiteX2" fmla="*/ 133004 w 253077"/>
                  <a:gd name="connsiteY2" fmla="*/ 83127 h 925483"/>
                  <a:gd name="connsiteX3" fmla="*/ 116378 w 253077"/>
                  <a:gd name="connsiteY3" fmla="*/ 105294 h 925483"/>
                  <a:gd name="connsiteX4" fmla="*/ 144088 w 253077"/>
                  <a:gd name="connsiteY4" fmla="*/ 133003 h 925483"/>
                  <a:gd name="connsiteX5" fmla="*/ 160713 w 253077"/>
                  <a:gd name="connsiteY5" fmla="*/ 149629 h 925483"/>
                  <a:gd name="connsiteX6" fmla="*/ 166255 w 253077"/>
                  <a:gd name="connsiteY6" fmla="*/ 177338 h 925483"/>
                  <a:gd name="connsiteX7" fmla="*/ 155171 w 253077"/>
                  <a:gd name="connsiteY7" fmla="*/ 188421 h 925483"/>
                  <a:gd name="connsiteX8" fmla="*/ 155171 w 253077"/>
                  <a:gd name="connsiteY8" fmla="*/ 205047 h 925483"/>
                  <a:gd name="connsiteX9" fmla="*/ 166255 w 253077"/>
                  <a:gd name="connsiteY9" fmla="*/ 227214 h 925483"/>
                  <a:gd name="connsiteX10" fmla="*/ 171797 w 253077"/>
                  <a:gd name="connsiteY10" fmla="*/ 243840 h 925483"/>
                  <a:gd name="connsiteX11" fmla="*/ 160713 w 253077"/>
                  <a:gd name="connsiteY11" fmla="*/ 260465 h 925483"/>
                  <a:gd name="connsiteX12" fmla="*/ 160713 w 253077"/>
                  <a:gd name="connsiteY12" fmla="*/ 266007 h 925483"/>
                  <a:gd name="connsiteX13" fmla="*/ 160713 w 253077"/>
                  <a:gd name="connsiteY13" fmla="*/ 288174 h 925483"/>
                  <a:gd name="connsiteX14" fmla="*/ 177338 w 253077"/>
                  <a:gd name="connsiteY14" fmla="*/ 293716 h 925483"/>
                  <a:gd name="connsiteX15" fmla="*/ 193964 w 253077"/>
                  <a:gd name="connsiteY15" fmla="*/ 304800 h 925483"/>
                  <a:gd name="connsiteX16" fmla="*/ 199506 w 253077"/>
                  <a:gd name="connsiteY16" fmla="*/ 315883 h 925483"/>
                  <a:gd name="connsiteX17" fmla="*/ 205048 w 253077"/>
                  <a:gd name="connsiteY17" fmla="*/ 332509 h 925483"/>
                  <a:gd name="connsiteX18" fmla="*/ 205048 w 253077"/>
                  <a:gd name="connsiteY18" fmla="*/ 354676 h 925483"/>
                  <a:gd name="connsiteX19" fmla="*/ 193964 w 253077"/>
                  <a:gd name="connsiteY19" fmla="*/ 371301 h 925483"/>
                  <a:gd name="connsiteX20" fmla="*/ 193964 w 253077"/>
                  <a:gd name="connsiteY20" fmla="*/ 393469 h 925483"/>
                  <a:gd name="connsiteX21" fmla="*/ 210589 w 253077"/>
                  <a:gd name="connsiteY21" fmla="*/ 404552 h 925483"/>
                  <a:gd name="connsiteX22" fmla="*/ 227215 w 253077"/>
                  <a:gd name="connsiteY22" fmla="*/ 410094 h 925483"/>
                  <a:gd name="connsiteX23" fmla="*/ 227215 w 253077"/>
                  <a:gd name="connsiteY23" fmla="*/ 421178 h 925483"/>
                  <a:gd name="connsiteX24" fmla="*/ 243840 w 253077"/>
                  <a:gd name="connsiteY24" fmla="*/ 426720 h 925483"/>
                  <a:gd name="connsiteX25" fmla="*/ 249382 w 253077"/>
                  <a:gd name="connsiteY25" fmla="*/ 437803 h 925483"/>
                  <a:gd name="connsiteX26" fmla="*/ 249382 w 253077"/>
                  <a:gd name="connsiteY26" fmla="*/ 509847 h 925483"/>
                  <a:gd name="connsiteX27" fmla="*/ 227215 w 253077"/>
                  <a:gd name="connsiteY27" fmla="*/ 532014 h 925483"/>
                  <a:gd name="connsiteX28" fmla="*/ 210589 w 253077"/>
                  <a:gd name="connsiteY28" fmla="*/ 543098 h 925483"/>
                  <a:gd name="connsiteX29" fmla="*/ 210589 w 253077"/>
                  <a:gd name="connsiteY29" fmla="*/ 565265 h 925483"/>
                  <a:gd name="connsiteX30" fmla="*/ 221673 w 253077"/>
                  <a:gd name="connsiteY30" fmla="*/ 570807 h 925483"/>
                  <a:gd name="connsiteX31" fmla="*/ 227215 w 253077"/>
                  <a:gd name="connsiteY31" fmla="*/ 604058 h 925483"/>
                  <a:gd name="connsiteX32" fmla="*/ 227215 w 253077"/>
                  <a:gd name="connsiteY32" fmla="*/ 620683 h 925483"/>
                  <a:gd name="connsiteX33" fmla="*/ 210589 w 253077"/>
                  <a:gd name="connsiteY33" fmla="*/ 670560 h 925483"/>
                  <a:gd name="connsiteX34" fmla="*/ 177338 w 253077"/>
                  <a:gd name="connsiteY34" fmla="*/ 709352 h 925483"/>
                  <a:gd name="connsiteX35" fmla="*/ 155171 w 253077"/>
                  <a:gd name="connsiteY35" fmla="*/ 731520 h 925483"/>
                  <a:gd name="connsiteX36" fmla="*/ 149629 w 253077"/>
                  <a:gd name="connsiteY36" fmla="*/ 786938 h 925483"/>
                  <a:gd name="connsiteX37" fmla="*/ 171797 w 253077"/>
                  <a:gd name="connsiteY37" fmla="*/ 803563 h 925483"/>
                  <a:gd name="connsiteX38" fmla="*/ 182880 w 253077"/>
                  <a:gd name="connsiteY38" fmla="*/ 831272 h 925483"/>
                  <a:gd name="connsiteX39" fmla="*/ 216131 w 253077"/>
                  <a:gd name="connsiteY39" fmla="*/ 842356 h 925483"/>
                  <a:gd name="connsiteX40" fmla="*/ 227215 w 253077"/>
                  <a:gd name="connsiteY40" fmla="*/ 853440 h 925483"/>
                  <a:gd name="connsiteX41" fmla="*/ 188422 w 253077"/>
                  <a:gd name="connsiteY41" fmla="*/ 864523 h 925483"/>
                  <a:gd name="connsiteX42" fmla="*/ 133004 w 253077"/>
                  <a:gd name="connsiteY42" fmla="*/ 892232 h 925483"/>
                  <a:gd name="connsiteX43" fmla="*/ 110837 w 253077"/>
                  <a:gd name="connsiteY43" fmla="*/ 903316 h 925483"/>
                  <a:gd name="connsiteX44" fmla="*/ 88669 w 253077"/>
                  <a:gd name="connsiteY44" fmla="*/ 881149 h 925483"/>
                  <a:gd name="connsiteX45" fmla="*/ 77586 w 253077"/>
                  <a:gd name="connsiteY45" fmla="*/ 870065 h 925483"/>
                  <a:gd name="connsiteX46" fmla="*/ 22168 w 253077"/>
                  <a:gd name="connsiteY46" fmla="*/ 903316 h 925483"/>
                  <a:gd name="connsiteX47" fmla="*/ 22168 w 253077"/>
                  <a:gd name="connsiteY47" fmla="*/ 925483 h 925483"/>
                  <a:gd name="connsiteX48" fmla="*/ 0 w 253077"/>
                  <a:gd name="connsiteY48" fmla="*/ 914400 h 925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53077" h="925483">
                    <a:moveTo>
                      <a:pt x="121920" y="0"/>
                    </a:moveTo>
                    <a:cubicBezTo>
                      <a:pt x="129309" y="20782"/>
                      <a:pt x="136699" y="41564"/>
                      <a:pt x="138546" y="55418"/>
                    </a:cubicBezTo>
                    <a:cubicBezTo>
                      <a:pt x="140393" y="69272"/>
                      <a:pt x="136699" y="74814"/>
                      <a:pt x="133004" y="83127"/>
                    </a:cubicBezTo>
                    <a:cubicBezTo>
                      <a:pt x="129309" y="91440"/>
                      <a:pt x="114531" y="96981"/>
                      <a:pt x="116378" y="105294"/>
                    </a:cubicBezTo>
                    <a:cubicBezTo>
                      <a:pt x="118225" y="113607"/>
                      <a:pt x="144088" y="133003"/>
                      <a:pt x="144088" y="133003"/>
                    </a:cubicBezTo>
                    <a:cubicBezTo>
                      <a:pt x="151477" y="140392"/>
                      <a:pt x="157019" y="142240"/>
                      <a:pt x="160713" y="149629"/>
                    </a:cubicBezTo>
                    <a:cubicBezTo>
                      <a:pt x="164407" y="157018"/>
                      <a:pt x="167179" y="170873"/>
                      <a:pt x="166255" y="177338"/>
                    </a:cubicBezTo>
                    <a:cubicBezTo>
                      <a:pt x="165331" y="183803"/>
                      <a:pt x="157018" y="183803"/>
                      <a:pt x="155171" y="188421"/>
                    </a:cubicBezTo>
                    <a:cubicBezTo>
                      <a:pt x="153324" y="193039"/>
                      <a:pt x="153324" y="198582"/>
                      <a:pt x="155171" y="205047"/>
                    </a:cubicBezTo>
                    <a:cubicBezTo>
                      <a:pt x="157018" y="211512"/>
                      <a:pt x="163484" y="220749"/>
                      <a:pt x="166255" y="227214"/>
                    </a:cubicBezTo>
                    <a:cubicBezTo>
                      <a:pt x="169026" y="233679"/>
                      <a:pt x="172721" y="238298"/>
                      <a:pt x="171797" y="243840"/>
                    </a:cubicBezTo>
                    <a:cubicBezTo>
                      <a:pt x="170873" y="249382"/>
                      <a:pt x="162560" y="256771"/>
                      <a:pt x="160713" y="260465"/>
                    </a:cubicBezTo>
                    <a:cubicBezTo>
                      <a:pt x="158866" y="264159"/>
                      <a:pt x="160713" y="266007"/>
                      <a:pt x="160713" y="266007"/>
                    </a:cubicBezTo>
                    <a:cubicBezTo>
                      <a:pt x="160713" y="270625"/>
                      <a:pt x="157942" y="283556"/>
                      <a:pt x="160713" y="288174"/>
                    </a:cubicBezTo>
                    <a:cubicBezTo>
                      <a:pt x="163484" y="292792"/>
                      <a:pt x="171796" y="290945"/>
                      <a:pt x="177338" y="293716"/>
                    </a:cubicBezTo>
                    <a:cubicBezTo>
                      <a:pt x="182880" y="296487"/>
                      <a:pt x="190269" y="301106"/>
                      <a:pt x="193964" y="304800"/>
                    </a:cubicBezTo>
                    <a:cubicBezTo>
                      <a:pt x="197659" y="308494"/>
                      <a:pt x="197659" y="311265"/>
                      <a:pt x="199506" y="315883"/>
                    </a:cubicBezTo>
                    <a:cubicBezTo>
                      <a:pt x="201353" y="320501"/>
                      <a:pt x="204124" y="326043"/>
                      <a:pt x="205048" y="332509"/>
                    </a:cubicBezTo>
                    <a:cubicBezTo>
                      <a:pt x="205972" y="338975"/>
                      <a:pt x="206895" y="348211"/>
                      <a:pt x="205048" y="354676"/>
                    </a:cubicBezTo>
                    <a:cubicBezTo>
                      <a:pt x="203201" y="361141"/>
                      <a:pt x="195811" y="364836"/>
                      <a:pt x="193964" y="371301"/>
                    </a:cubicBezTo>
                    <a:cubicBezTo>
                      <a:pt x="192117" y="377766"/>
                      <a:pt x="191193" y="387927"/>
                      <a:pt x="193964" y="393469"/>
                    </a:cubicBezTo>
                    <a:cubicBezTo>
                      <a:pt x="196735" y="399011"/>
                      <a:pt x="205047" y="401781"/>
                      <a:pt x="210589" y="404552"/>
                    </a:cubicBezTo>
                    <a:cubicBezTo>
                      <a:pt x="216131" y="407323"/>
                      <a:pt x="224444" y="407323"/>
                      <a:pt x="227215" y="410094"/>
                    </a:cubicBezTo>
                    <a:cubicBezTo>
                      <a:pt x="229986" y="412865"/>
                      <a:pt x="224444" y="418407"/>
                      <a:pt x="227215" y="421178"/>
                    </a:cubicBezTo>
                    <a:cubicBezTo>
                      <a:pt x="229986" y="423949"/>
                      <a:pt x="240145" y="423949"/>
                      <a:pt x="243840" y="426720"/>
                    </a:cubicBezTo>
                    <a:cubicBezTo>
                      <a:pt x="247535" y="429491"/>
                      <a:pt x="248458" y="423949"/>
                      <a:pt x="249382" y="437803"/>
                    </a:cubicBezTo>
                    <a:cubicBezTo>
                      <a:pt x="250306" y="451657"/>
                      <a:pt x="253077" y="494145"/>
                      <a:pt x="249382" y="509847"/>
                    </a:cubicBezTo>
                    <a:cubicBezTo>
                      <a:pt x="245688" y="525549"/>
                      <a:pt x="233681" y="526472"/>
                      <a:pt x="227215" y="532014"/>
                    </a:cubicBezTo>
                    <a:cubicBezTo>
                      <a:pt x="220750" y="537556"/>
                      <a:pt x="213360" y="537556"/>
                      <a:pt x="210589" y="543098"/>
                    </a:cubicBezTo>
                    <a:cubicBezTo>
                      <a:pt x="207818" y="548640"/>
                      <a:pt x="208742" y="560647"/>
                      <a:pt x="210589" y="565265"/>
                    </a:cubicBezTo>
                    <a:cubicBezTo>
                      <a:pt x="212436" y="569883"/>
                      <a:pt x="218902" y="564342"/>
                      <a:pt x="221673" y="570807"/>
                    </a:cubicBezTo>
                    <a:cubicBezTo>
                      <a:pt x="224444" y="577272"/>
                      <a:pt x="226291" y="595745"/>
                      <a:pt x="227215" y="604058"/>
                    </a:cubicBezTo>
                    <a:cubicBezTo>
                      <a:pt x="228139" y="612371"/>
                      <a:pt x="229986" y="609599"/>
                      <a:pt x="227215" y="620683"/>
                    </a:cubicBezTo>
                    <a:cubicBezTo>
                      <a:pt x="224444" y="631767"/>
                      <a:pt x="218902" y="655782"/>
                      <a:pt x="210589" y="670560"/>
                    </a:cubicBezTo>
                    <a:cubicBezTo>
                      <a:pt x="202276" y="685338"/>
                      <a:pt x="186574" y="699192"/>
                      <a:pt x="177338" y="709352"/>
                    </a:cubicBezTo>
                    <a:cubicBezTo>
                      <a:pt x="168102" y="719512"/>
                      <a:pt x="159789" y="718589"/>
                      <a:pt x="155171" y="731520"/>
                    </a:cubicBezTo>
                    <a:cubicBezTo>
                      <a:pt x="150553" y="744451"/>
                      <a:pt x="146858" y="774931"/>
                      <a:pt x="149629" y="786938"/>
                    </a:cubicBezTo>
                    <a:cubicBezTo>
                      <a:pt x="152400" y="798945"/>
                      <a:pt x="166255" y="796174"/>
                      <a:pt x="171797" y="803563"/>
                    </a:cubicBezTo>
                    <a:cubicBezTo>
                      <a:pt x="177339" y="810952"/>
                      <a:pt x="175491" y="824807"/>
                      <a:pt x="182880" y="831272"/>
                    </a:cubicBezTo>
                    <a:cubicBezTo>
                      <a:pt x="190269" y="837737"/>
                      <a:pt x="208742" y="838661"/>
                      <a:pt x="216131" y="842356"/>
                    </a:cubicBezTo>
                    <a:cubicBezTo>
                      <a:pt x="223520" y="846051"/>
                      <a:pt x="231833" y="849746"/>
                      <a:pt x="227215" y="853440"/>
                    </a:cubicBezTo>
                    <a:cubicBezTo>
                      <a:pt x="222597" y="857134"/>
                      <a:pt x="204124" y="858058"/>
                      <a:pt x="188422" y="864523"/>
                    </a:cubicBezTo>
                    <a:cubicBezTo>
                      <a:pt x="172720" y="870988"/>
                      <a:pt x="133004" y="892232"/>
                      <a:pt x="133004" y="892232"/>
                    </a:cubicBezTo>
                    <a:cubicBezTo>
                      <a:pt x="120073" y="898698"/>
                      <a:pt x="118226" y="905163"/>
                      <a:pt x="110837" y="903316"/>
                    </a:cubicBezTo>
                    <a:cubicBezTo>
                      <a:pt x="103448" y="901469"/>
                      <a:pt x="88669" y="881149"/>
                      <a:pt x="88669" y="881149"/>
                    </a:cubicBezTo>
                    <a:cubicBezTo>
                      <a:pt x="83127" y="875607"/>
                      <a:pt x="88670" y="866371"/>
                      <a:pt x="77586" y="870065"/>
                    </a:cubicBezTo>
                    <a:cubicBezTo>
                      <a:pt x="66503" y="873760"/>
                      <a:pt x="31404" y="894080"/>
                      <a:pt x="22168" y="903316"/>
                    </a:cubicBezTo>
                    <a:cubicBezTo>
                      <a:pt x="12932" y="912552"/>
                      <a:pt x="25863" y="923636"/>
                      <a:pt x="22168" y="925483"/>
                    </a:cubicBezTo>
                    <a:lnTo>
                      <a:pt x="0" y="914400"/>
                    </a:lnTo>
                  </a:path>
                </a:pathLst>
              </a:custGeom>
              <a:ln w="50800">
                <a:solidFill>
                  <a:srgbClr val="C00000">
                    <a:alpha val="40000"/>
                  </a:srgb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45" name="Полилиния 244"/>
              <p:cNvSpPr/>
              <p:nvPr/>
            </p:nvSpPr>
            <p:spPr>
              <a:xfrm>
                <a:off x="3306763" y="4802188"/>
                <a:ext cx="800100" cy="546100"/>
              </a:xfrm>
              <a:custGeom>
                <a:avLst/>
                <a:gdLst>
                  <a:gd name="connsiteX0" fmla="*/ 799869 w 799869"/>
                  <a:gd name="connsiteY0" fmla="*/ 84975 h 544946"/>
                  <a:gd name="connsiteX1" fmla="*/ 738909 w 799869"/>
                  <a:gd name="connsiteY1" fmla="*/ 51724 h 544946"/>
                  <a:gd name="connsiteX2" fmla="*/ 700117 w 799869"/>
                  <a:gd name="connsiteY2" fmla="*/ 46182 h 544946"/>
                  <a:gd name="connsiteX3" fmla="*/ 661324 w 799869"/>
                  <a:gd name="connsiteY3" fmla="*/ 51724 h 544946"/>
                  <a:gd name="connsiteX4" fmla="*/ 644698 w 799869"/>
                  <a:gd name="connsiteY4" fmla="*/ 35098 h 544946"/>
                  <a:gd name="connsiteX5" fmla="*/ 628073 w 799869"/>
                  <a:gd name="connsiteY5" fmla="*/ 29556 h 544946"/>
                  <a:gd name="connsiteX6" fmla="*/ 600364 w 799869"/>
                  <a:gd name="connsiteY6" fmla="*/ 24015 h 544946"/>
                  <a:gd name="connsiteX7" fmla="*/ 533862 w 799869"/>
                  <a:gd name="connsiteY7" fmla="*/ 7389 h 544946"/>
                  <a:gd name="connsiteX8" fmla="*/ 517237 w 799869"/>
                  <a:gd name="connsiteY8" fmla="*/ 7389 h 544946"/>
                  <a:gd name="connsiteX9" fmla="*/ 517237 w 799869"/>
                  <a:gd name="connsiteY9" fmla="*/ 51724 h 544946"/>
                  <a:gd name="connsiteX10" fmla="*/ 506153 w 799869"/>
                  <a:gd name="connsiteY10" fmla="*/ 40640 h 544946"/>
                  <a:gd name="connsiteX11" fmla="*/ 495069 w 799869"/>
                  <a:gd name="connsiteY11" fmla="*/ 84975 h 544946"/>
                  <a:gd name="connsiteX12" fmla="*/ 483986 w 799869"/>
                  <a:gd name="connsiteY12" fmla="*/ 134851 h 544946"/>
                  <a:gd name="connsiteX13" fmla="*/ 434109 w 799869"/>
                  <a:gd name="connsiteY13" fmla="*/ 162560 h 544946"/>
                  <a:gd name="connsiteX14" fmla="*/ 411942 w 799869"/>
                  <a:gd name="connsiteY14" fmla="*/ 168102 h 544946"/>
                  <a:gd name="connsiteX15" fmla="*/ 411942 w 799869"/>
                  <a:gd name="connsiteY15" fmla="*/ 195811 h 544946"/>
                  <a:gd name="connsiteX16" fmla="*/ 356524 w 799869"/>
                  <a:gd name="connsiteY16" fmla="*/ 251229 h 544946"/>
                  <a:gd name="connsiteX17" fmla="*/ 306647 w 799869"/>
                  <a:gd name="connsiteY17" fmla="*/ 284480 h 544946"/>
                  <a:gd name="connsiteX18" fmla="*/ 262313 w 799869"/>
                  <a:gd name="connsiteY18" fmla="*/ 273396 h 544946"/>
                  <a:gd name="connsiteX19" fmla="*/ 217978 w 799869"/>
                  <a:gd name="connsiteY19" fmla="*/ 267855 h 544946"/>
                  <a:gd name="connsiteX20" fmla="*/ 123767 w 799869"/>
                  <a:gd name="connsiteY20" fmla="*/ 240146 h 544946"/>
                  <a:gd name="connsiteX21" fmla="*/ 140393 w 799869"/>
                  <a:gd name="connsiteY21" fmla="*/ 217978 h 544946"/>
                  <a:gd name="connsiteX22" fmla="*/ 118226 w 799869"/>
                  <a:gd name="connsiteY22" fmla="*/ 190269 h 544946"/>
                  <a:gd name="connsiteX23" fmla="*/ 68349 w 799869"/>
                  <a:gd name="connsiteY23" fmla="*/ 240146 h 544946"/>
                  <a:gd name="connsiteX24" fmla="*/ 68349 w 799869"/>
                  <a:gd name="connsiteY24" fmla="*/ 295564 h 544946"/>
                  <a:gd name="connsiteX25" fmla="*/ 62807 w 799869"/>
                  <a:gd name="connsiteY25" fmla="*/ 323273 h 544946"/>
                  <a:gd name="connsiteX26" fmla="*/ 79433 w 799869"/>
                  <a:gd name="connsiteY26" fmla="*/ 312189 h 544946"/>
                  <a:gd name="connsiteX27" fmla="*/ 96058 w 799869"/>
                  <a:gd name="connsiteY27" fmla="*/ 367607 h 544946"/>
                  <a:gd name="connsiteX28" fmla="*/ 112684 w 799869"/>
                  <a:gd name="connsiteY28" fmla="*/ 389775 h 544946"/>
                  <a:gd name="connsiteX29" fmla="*/ 79433 w 799869"/>
                  <a:gd name="connsiteY29" fmla="*/ 411942 h 544946"/>
                  <a:gd name="connsiteX30" fmla="*/ 40640 w 799869"/>
                  <a:gd name="connsiteY30" fmla="*/ 450735 h 544946"/>
                  <a:gd name="connsiteX31" fmla="*/ 12931 w 799869"/>
                  <a:gd name="connsiteY31" fmla="*/ 500611 h 544946"/>
                  <a:gd name="connsiteX32" fmla="*/ 1847 w 799869"/>
                  <a:gd name="connsiteY32" fmla="*/ 528320 h 544946"/>
                  <a:gd name="connsiteX33" fmla="*/ 1847 w 799869"/>
                  <a:gd name="connsiteY33" fmla="*/ 544946 h 544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99869" h="544946">
                    <a:moveTo>
                      <a:pt x="799869" y="84975"/>
                    </a:moveTo>
                    <a:cubicBezTo>
                      <a:pt x="777701" y="71582"/>
                      <a:pt x="755534" y="58189"/>
                      <a:pt x="738909" y="51724"/>
                    </a:cubicBezTo>
                    <a:cubicBezTo>
                      <a:pt x="722284" y="45259"/>
                      <a:pt x="713048" y="46182"/>
                      <a:pt x="700117" y="46182"/>
                    </a:cubicBezTo>
                    <a:cubicBezTo>
                      <a:pt x="687186" y="46182"/>
                      <a:pt x="670561" y="53571"/>
                      <a:pt x="661324" y="51724"/>
                    </a:cubicBezTo>
                    <a:cubicBezTo>
                      <a:pt x="652088" y="49877"/>
                      <a:pt x="650240" y="38793"/>
                      <a:pt x="644698" y="35098"/>
                    </a:cubicBezTo>
                    <a:cubicBezTo>
                      <a:pt x="639156" y="31403"/>
                      <a:pt x="635462" y="31403"/>
                      <a:pt x="628073" y="29556"/>
                    </a:cubicBezTo>
                    <a:cubicBezTo>
                      <a:pt x="620684" y="27709"/>
                      <a:pt x="616066" y="27710"/>
                      <a:pt x="600364" y="24015"/>
                    </a:cubicBezTo>
                    <a:cubicBezTo>
                      <a:pt x="584662" y="20321"/>
                      <a:pt x="547717" y="10160"/>
                      <a:pt x="533862" y="7389"/>
                    </a:cubicBezTo>
                    <a:cubicBezTo>
                      <a:pt x="520008" y="4618"/>
                      <a:pt x="520008" y="0"/>
                      <a:pt x="517237" y="7389"/>
                    </a:cubicBezTo>
                    <a:cubicBezTo>
                      <a:pt x="514466" y="14778"/>
                      <a:pt x="519084" y="46182"/>
                      <a:pt x="517237" y="51724"/>
                    </a:cubicBezTo>
                    <a:cubicBezTo>
                      <a:pt x="515390" y="57266"/>
                      <a:pt x="509848" y="35098"/>
                      <a:pt x="506153" y="40640"/>
                    </a:cubicBezTo>
                    <a:cubicBezTo>
                      <a:pt x="502458" y="46182"/>
                      <a:pt x="498764" y="69273"/>
                      <a:pt x="495069" y="84975"/>
                    </a:cubicBezTo>
                    <a:cubicBezTo>
                      <a:pt x="491375" y="100677"/>
                      <a:pt x="494146" y="121920"/>
                      <a:pt x="483986" y="134851"/>
                    </a:cubicBezTo>
                    <a:cubicBezTo>
                      <a:pt x="473826" y="147782"/>
                      <a:pt x="446116" y="157018"/>
                      <a:pt x="434109" y="162560"/>
                    </a:cubicBezTo>
                    <a:cubicBezTo>
                      <a:pt x="422102" y="168102"/>
                      <a:pt x="415636" y="162560"/>
                      <a:pt x="411942" y="168102"/>
                    </a:cubicBezTo>
                    <a:cubicBezTo>
                      <a:pt x="408248" y="173644"/>
                      <a:pt x="421178" y="181957"/>
                      <a:pt x="411942" y="195811"/>
                    </a:cubicBezTo>
                    <a:cubicBezTo>
                      <a:pt x="402706" y="209666"/>
                      <a:pt x="374073" y="236451"/>
                      <a:pt x="356524" y="251229"/>
                    </a:cubicBezTo>
                    <a:cubicBezTo>
                      <a:pt x="338975" y="266007"/>
                      <a:pt x="322349" y="280786"/>
                      <a:pt x="306647" y="284480"/>
                    </a:cubicBezTo>
                    <a:cubicBezTo>
                      <a:pt x="290945" y="288175"/>
                      <a:pt x="277091" y="276167"/>
                      <a:pt x="262313" y="273396"/>
                    </a:cubicBezTo>
                    <a:cubicBezTo>
                      <a:pt x="247535" y="270625"/>
                      <a:pt x="241069" y="273397"/>
                      <a:pt x="217978" y="267855"/>
                    </a:cubicBezTo>
                    <a:cubicBezTo>
                      <a:pt x="194887" y="262313"/>
                      <a:pt x="136698" y="248459"/>
                      <a:pt x="123767" y="240146"/>
                    </a:cubicBezTo>
                    <a:cubicBezTo>
                      <a:pt x="110836" y="231833"/>
                      <a:pt x="141317" y="226291"/>
                      <a:pt x="140393" y="217978"/>
                    </a:cubicBezTo>
                    <a:cubicBezTo>
                      <a:pt x="139469" y="209665"/>
                      <a:pt x="130233" y="186574"/>
                      <a:pt x="118226" y="190269"/>
                    </a:cubicBezTo>
                    <a:cubicBezTo>
                      <a:pt x="106219" y="193964"/>
                      <a:pt x="76662" y="222597"/>
                      <a:pt x="68349" y="240146"/>
                    </a:cubicBezTo>
                    <a:cubicBezTo>
                      <a:pt x="60036" y="257695"/>
                      <a:pt x="69273" y="281710"/>
                      <a:pt x="68349" y="295564"/>
                    </a:cubicBezTo>
                    <a:cubicBezTo>
                      <a:pt x="67425" y="309418"/>
                      <a:pt x="60960" y="320502"/>
                      <a:pt x="62807" y="323273"/>
                    </a:cubicBezTo>
                    <a:cubicBezTo>
                      <a:pt x="64654" y="326044"/>
                      <a:pt x="73891" y="304800"/>
                      <a:pt x="79433" y="312189"/>
                    </a:cubicBezTo>
                    <a:cubicBezTo>
                      <a:pt x="84975" y="319578"/>
                      <a:pt x="90516" y="354676"/>
                      <a:pt x="96058" y="367607"/>
                    </a:cubicBezTo>
                    <a:cubicBezTo>
                      <a:pt x="101600" y="380538"/>
                      <a:pt x="115455" y="382386"/>
                      <a:pt x="112684" y="389775"/>
                    </a:cubicBezTo>
                    <a:cubicBezTo>
                      <a:pt x="109913" y="397164"/>
                      <a:pt x="91440" y="401782"/>
                      <a:pt x="79433" y="411942"/>
                    </a:cubicBezTo>
                    <a:cubicBezTo>
                      <a:pt x="67426" y="422102"/>
                      <a:pt x="51724" y="435957"/>
                      <a:pt x="40640" y="450735"/>
                    </a:cubicBezTo>
                    <a:cubicBezTo>
                      <a:pt x="29556" y="465513"/>
                      <a:pt x="19397" y="487680"/>
                      <a:pt x="12931" y="500611"/>
                    </a:cubicBezTo>
                    <a:cubicBezTo>
                      <a:pt x="6466" y="513542"/>
                      <a:pt x="3694" y="520931"/>
                      <a:pt x="1847" y="528320"/>
                    </a:cubicBezTo>
                    <a:cubicBezTo>
                      <a:pt x="0" y="535709"/>
                      <a:pt x="923" y="540327"/>
                      <a:pt x="1847" y="544946"/>
                    </a:cubicBezTo>
                  </a:path>
                </a:pathLst>
              </a:custGeom>
              <a:ln w="50800">
                <a:solidFill>
                  <a:srgbClr val="C00000">
                    <a:alpha val="40000"/>
                  </a:srgb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47" name="Полилиния 246"/>
              <p:cNvSpPr/>
              <p:nvPr/>
            </p:nvSpPr>
            <p:spPr>
              <a:xfrm>
                <a:off x="5291138" y="2863849"/>
                <a:ext cx="1325562" cy="2628901"/>
              </a:xfrm>
              <a:custGeom>
                <a:avLst/>
                <a:gdLst>
                  <a:gd name="connsiteX0" fmla="*/ 214842 w 1326092"/>
                  <a:gd name="connsiteY0" fmla="*/ 0 h 2628900"/>
                  <a:gd name="connsiteX1" fmla="*/ 170392 w 1326092"/>
                  <a:gd name="connsiteY1" fmla="*/ 44450 h 2628900"/>
                  <a:gd name="connsiteX2" fmla="*/ 144992 w 1326092"/>
                  <a:gd name="connsiteY2" fmla="*/ 25400 h 2628900"/>
                  <a:gd name="connsiteX3" fmla="*/ 113242 w 1326092"/>
                  <a:gd name="connsiteY3" fmla="*/ 57150 h 2628900"/>
                  <a:gd name="connsiteX4" fmla="*/ 132292 w 1326092"/>
                  <a:gd name="connsiteY4" fmla="*/ 76200 h 2628900"/>
                  <a:gd name="connsiteX5" fmla="*/ 113242 w 1326092"/>
                  <a:gd name="connsiteY5" fmla="*/ 101600 h 2628900"/>
                  <a:gd name="connsiteX6" fmla="*/ 106892 w 1326092"/>
                  <a:gd name="connsiteY6" fmla="*/ 114300 h 2628900"/>
                  <a:gd name="connsiteX7" fmla="*/ 113242 w 1326092"/>
                  <a:gd name="connsiteY7" fmla="*/ 133350 h 2628900"/>
                  <a:gd name="connsiteX8" fmla="*/ 132292 w 1326092"/>
                  <a:gd name="connsiteY8" fmla="*/ 152400 h 2628900"/>
                  <a:gd name="connsiteX9" fmla="*/ 132292 w 1326092"/>
                  <a:gd name="connsiteY9" fmla="*/ 215900 h 2628900"/>
                  <a:gd name="connsiteX10" fmla="*/ 138642 w 1326092"/>
                  <a:gd name="connsiteY10" fmla="*/ 228600 h 2628900"/>
                  <a:gd name="connsiteX11" fmla="*/ 157692 w 1326092"/>
                  <a:gd name="connsiteY11" fmla="*/ 247650 h 2628900"/>
                  <a:gd name="connsiteX12" fmla="*/ 157692 w 1326092"/>
                  <a:gd name="connsiteY12" fmla="*/ 273050 h 2628900"/>
                  <a:gd name="connsiteX13" fmla="*/ 189442 w 1326092"/>
                  <a:gd name="connsiteY13" fmla="*/ 285750 h 2628900"/>
                  <a:gd name="connsiteX14" fmla="*/ 214842 w 1326092"/>
                  <a:gd name="connsiteY14" fmla="*/ 304800 h 2628900"/>
                  <a:gd name="connsiteX15" fmla="*/ 227542 w 1326092"/>
                  <a:gd name="connsiteY15" fmla="*/ 412750 h 2628900"/>
                  <a:gd name="connsiteX16" fmla="*/ 284692 w 1326092"/>
                  <a:gd name="connsiteY16" fmla="*/ 450850 h 2628900"/>
                  <a:gd name="connsiteX17" fmla="*/ 170392 w 1326092"/>
                  <a:gd name="connsiteY17" fmla="*/ 558800 h 2628900"/>
                  <a:gd name="connsiteX18" fmla="*/ 176742 w 1326092"/>
                  <a:gd name="connsiteY18" fmla="*/ 584200 h 2628900"/>
                  <a:gd name="connsiteX19" fmla="*/ 157692 w 1326092"/>
                  <a:gd name="connsiteY19" fmla="*/ 603250 h 2628900"/>
                  <a:gd name="connsiteX20" fmla="*/ 144992 w 1326092"/>
                  <a:gd name="connsiteY20" fmla="*/ 622300 h 2628900"/>
                  <a:gd name="connsiteX21" fmla="*/ 151342 w 1326092"/>
                  <a:gd name="connsiteY21" fmla="*/ 685800 h 2628900"/>
                  <a:gd name="connsiteX22" fmla="*/ 138642 w 1326092"/>
                  <a:gd name="connsiteY22" fmla="*/ 704850 h 2628900"/>
                  <a:gd name="connsiteX23" fmla="*/ 125942 w 1326092"/>
                  <a:gd name="connsiteY23" fmla="*/ 692150 h 2628900"/>
                  <a:gd name="connsiteX24" fmla="*/ 94192 w 1326092"/>
                  <a:gd name="connsiteY24" fmla="*/ 711200 h 2628900"/>
                  <a:gd name="connsiteX25" fmla="*/ 94192 w 1326092"/>
                  <a:gd name="connsiteY25" fmla="*/ 723900 h 2628900"/>
                  <a:gd name="connsiteX26" fmla="*/ 24342 w 1326092"/>
                  <a:gd name="connsiteY26" fmla="*/ 774700 h 2628900"/>
                  <a:gd name="connsiteX27" fmla="*/ 5292 w 1326092"/>
                  <a:gd name="connsiteY27" fmla="*/ 800100 h 2628900"/>
                  <a:gd name="connsiteX28" fmla="*/ 56092 w 1326092"/>
                  <a:gd name="connsiteY28" fmla="*/ 857250 h 2628900"/>
                  <a:gd name="connsiteX29" fmla="*/ 62442 w 1326092"/>
                  <a:gd name="connsiteY29" fmla="*/ 996950 h 2628900"/>
                  <a:gd name="connsiteX30" fmla="*/ 75142 w 1326092"/>
                  <a:gd name="connsiteY30" fmla="*/ 1111250 h 2628900"/>
                  <a:gd name="connsiteX31" fmla="*/ 43392 w 1326092"/>
                  <a:gd name="connsiteY31" fmla="*/ 1130300 h 2628900"/>
                  <a:gd name="connsiteX32" fmla="*/ 37042 w 1326092"/>
                  <a:gd name="connsiteY32" fmla="*/ 1149350 h 2628900"/>
                  <a:gd name="connsiteX33" fmla="*/ 17992 w 1326092"/>
                  <a:gd name="connsiteY33" fmla="*/ 1168400 h 2628900"/>
                  <a:gd name="connsiteX34" fmla="*/ 49742 w 1326092"/>
                  <a:gd name="connsiteY34" fmla="*/ 1162050 h 2628900"/>
                  <a:gd name="connsiteX35" fmla="*/ 62442 w 1326092"/>
                  <a:gd name="connsiteY35" fmla="*/ 1219200 h 2628900"/>
                  <a:gd name="connsiteX36" fmla="*/ 49742 w 1326092"/>
                  <a:gd name="connsiteY36" fmla="*/ 1238250 h 2628900"/>
                  <a:gd name="connsiteX37" fmla="*/ 68792 w 1326092"/>
                  <a:gd name="connsiteY37" fmla="*/ 1270000 h 2628900"/>
                  <a:gd name="connsiteX38" fmla="*/ 62442 w 1326092"/>
                  <a:gd name="connsiteY38" fmla="*/ 1295400 h 2628900"/>
                  <a:gd name="connsiteX39" fmla="*/ 75142 w 1326092"/>
                  <a:gd name="connsiteY39" fmla="*/ 1327150 h 2628900"/>
                  <a:gd name="connsiteX40" fmla="*/ 81492 w 1326092"/>
                  <a:gd name="connsiteY40" fmla="*/ 1365250 h 2628900"/>
                  <a:gd name="connsiteX41" fmla="*/ 125942 w 1326092"/>
                  <a:gd name="connsiteY41" fmla="*/ 1390650 h 2628900"/>
                  <a:gd name="connsiteX42" fmla="*/ 100542 w 1326092"/>
                  <a:gd name="connsiteY42" fmla="*/ 1416050 h 2628900"/>
                  <a:gd name="connsiteX43" fmla="*/ 62442 w 1326092"/>
                  <a:gd name="connsiteY43" fmla="*/ 1447800 h 2628900"/>
                  <a:gd name="connsiteX44" fmla="*/ 75142 w 1326092"/>
                  <a:gd name="connsiteY44" fmla="*/ 1485900 h 2628900"/>
                  <a:gd name="connsiteX45" fmla="*/ 56092 w 1326092"/>
                  <a:gd name="connsiteY45" fmla="*/ 1524000 h 2628900"/>
                  <a:gd name="connsiteX46" fmla="*/ 81492 w 1326092"/>
                  <a:gd name="connsiteY46" fmla="*/ 1536700 h 2628900"/>
                  <a:gd name="connsiteX47" fmla="*/ 113242 w 1326092"/>
                  <a:gd name="connsiteY47" fmla="*/ 1536700 h 2628900"/>
                  <a:gd name="connsiteX48" fmla="*/ 176742 w 1326092"/>
                  <a:gd name="connsiteY48" fmla="*/ 1562100 h 2628900"/>
                  <a:gd name="connsiteX49" fmla="*/ 208492 w 1326092"/>
                  <a:gd name="connsiteY49" fmla="*/ 1555750 h 2628900"/>
                  <a:gd name="connsiteX50" fmla="*/ 233892 w 1326092"/>
                  <a:gd name="connsiteY50" fmla="*/ 1606550 h 2628900"/>
                  <a:gd name="connsiteX51" fmla="*/ 246592 w 1326092"/>
                  <a:gd name="connsiteY51" fmla="*/ 1625600 h 2628900"/>
                  <a:gd name="connsiteX52" fmla="*/ 240242 w 1326092"/>
                  <a:gd name="connsiteY52" fmla="*/ 1651000 h 2628900"/>
                  <a:gd name="connsiteX53" fmla="*/ 291042 w 1326092"/>
                  <a:gd name="connsiteY53" fmla="*/ 1657350 h 2628900"/>
                  <a:gd name="connsiteX54" fmla="*/ 303742 w 1326092"/>
                  <a:gd name="connsiteY54" fmla="*/ 1720850 h 2628900"/>
                  <a:gd name="connsiteX55" fmla="*/ 297392 w 1326092"/>
                  <a:gd name="connsiteY55" fmla="*/ 1790700 h 2628900"/>
                  <a:gd name="connsiteX56" fmla="*/ 329142 w 1326092"/>
                  <a:gd name="connsiteY56" fmla="*/ 1790700 h 2628900"/>
                  <a:gd name="connsiteX57" fmla="*/ 354542 w 1326092"/>
                  <a:gd name="connsiteY57" fmla="*/ 1835150 h 2628900"/>
                  <a:gd name="connsiteX58" fmla="*/ 341842 w 1326092"/>
                  <a:gd name="connsiteY58" fmla="*/ 1873250 h 2628900"/>
                  <a:gd name="connsiteX59" fmla="*/ 354542 w 1326092"/>
                  <a:gd name="connsiteY59" fmla="*/ 1911350 h 2628900"/>
                  <a:gd name="connsiteX60" fmla="*/ 373592 w 1326092"/>
                  <a:gd name="connsiteY60" fmla="*/ 1962150 h 2628900"/>
                  <a:gd name="connsiteX61" fmla="*/ 424392 w 1326092"/>
                  <a:gd name="connsiteY61" fmla="*/ 1981200 h 2628900"/>
                  <a:gd name="connsiteX62" fmla="*/ 392642 w 1326092"/>
                  <a:gd name="connsiteY62" fmla="*/ 2032000 h 2628900"/>
                  <a:gd name="connsiteX63" fmla="*/ 379942 w 1326092"/>
                  <a:gd name="connsiteY63" fmla="*/ 2089150 h 2628900"/>
                  <a:gd name="connsiteX64" fmla="*/ 379942 w 1326092"/>
                  <a:gd name="connsiteY64" fmla="*/ 2165350 h 2628900"/>
                  <a:gd name="connsiteX65" fmla="*/ 373592 w 1326092"/>
                  <a:gd name="connsiteY65" fmla="*/ 2216150 h 2628900"/>
                  <a:gd name="connsiteX66" fmla="*/ 405342 w 1326092"/>
                  <a:gd name="connsiteY66" fmla="*/ 2286000 h 2628900"/>
                  <a:gd name="connsiteX67" fmla="*/ 462492 w 1326092"/>
                  <a:gd name="connsiteY67" fmla="*/ 2273300 h 2628900"/>
                  <a:gd name="connsiteX68" fmla="*/ 468842 w 1326092"/>
                  <a:gd name="connsiteY68" fmla="*/ 2235200 h 2628900"/>
                  <a:gd name="connsiteX69" fmla="*/ 532342 w 1326092"/>
                  <a:gd name="connsiteY69" fmla="*/ 2222500 h 2628900"/>
                  <a:gd name="connsiteX70" fmla="*/ 557742 w 1326092"/>
                  <a:gd name="connsiteY70" fmla="*/ 2178050 h 2628900"/>
                  <a:gd name="connsiteX71" fmla="*/ 570442 w 1326092"/>
                  <a:gd name="connsiteY71" fmla="*/ 2203450 h 2628900"/>
                  <a:gd name="connsiteX72" fmla="*/ 589492 w 1326092"/>
                  <a:gd name="connsiteY72" fmla="*/ 2254250 h 2628900"/>
                  <a:gd name="connsiteX73" fmla="*/ 608542 w 1326092"/>
                  <a:gd name="connsiteY73" fmla="*/ 2222500 h 2628900"/>
                  <a:gd name="connsiteX74" fmla="*/ 640292 w 1326092"/>
                  <a:gd name="connsiteY74" fmla="*/ 2152650 h 2628900"/>
                  <a:gd name="connsiteX75" fmla="*/ 703792 w 1326092"/>
                  <a:gd name="connsiteY75" fmla="*/ 2025650 h 2628900"/>
                  <a:gd name="connsiteX76" fmla="*/ 716492 w 1326092"/>
                  <a:gd name="connsiteY76" fmla="*/ 1987550 h 2628900"/>
                  <a:gd name="connsiteX77" fmla="*/ 811742 w 1326092"/>
                  <a:gd name="connsiteY77" fmla="*/ 2000250 h 2628900"/>
                  <a:gd name="connsiteX78" fmla="*/ 837142 w 1326092"/>
                  <a:gd name="connsiteY78" fmla="*/ 2032000 h 2628900"/>
                  <a:gd name="connsiteX79" fmla="*/ 862542 w 1326092"/>
                  <a:gd name="connsiteY79" fmla="*/ 2012950 h 2628900"/>
                  <a:gd name="connsiteX80" fmla="*/ 843492 w 1326092"/>
                  <a:gd name="connsiteY80" fmla="*/ 2076450 h 2628900"/>
                  <a:gd name="connsiteX81" fmla="*/ 913342 w 1326092"/>
                  <a:gd name="connsiteY81" fmla="*/ 2076450 h 2628900"/>
                  <a:gd name="connsiteX82" fmla="*/ 951442 w 1326092"/>
                  <a:gd name="connsiteY82" fmla="*/ 2076450 h 2628900"/>
                  <a:gd name="connsiteX83" fmla="*/ 951442 w 1326092"/>
                  <a:gd name="connsiteY83" fmla="*/ 2120900 h 2628900"/>
                  <a:gd name="connsiteX84" fmla="*/ 983192 w 1326092"/>
                  <a:gd name="connsiteY84" fmla="*/ 2171700 h 2628900"/>
                  <a:gd name="connsiteX85" fmla="*/ 1008592 w 1326092"/>
                  <a:gd name="connsiteY85" fmla="*/ 2216150 h 2628900"/>
                  <a:gd name="connsiteX86" fmla="*/ 1021292 w 1326092"/>
                  <a:gd name="connsiteY86" fmla="*/ 2241550 h 2628900"/>
                  <a:gd name="connsiteX87" fmla="*/ 1021292 w 1326092"/>
                  <a:gd name="connsiteY87" fmla="*/ 2292350 h 2628900"/>
                  <a:gd name="connsiteX88" fmla="*/ 1084792 w 1326092"/>
                  <a:gd name="connsiteY88" fmla="*/ 2368550 h 2628900"/>
                  <a:gd name="connsiteX89" fmla="*/ 1122892 w 1326092"/>
                  <a:gd name="connsiteY89" fmla="*/ 2387600 h 2628900"/>
                  <a:gd name="connsiteX90" fmla="*/ 1173692 w 1326092"/>
                  <a:gd name="connsiteY90" fmla="*/ 2381250 h 2628900"/>
                  <a:gd name="connsiteX91" fmla="*/ 1199092 w 1326092"/>
                  <a:gd name="connsiteY91" fmla="*/ 2381250 h 2628900"/>
                  <a:gd name="connsiteX92" fmla="*/ 1218142 w 1326092"/>
                  <a:gd name="connsiteY92" fmla="*/ 2406650 h 2628900"/>
                  <a:gd name="connsiteX93" fmla="*/ 1237192 w 1326092"/>
                  <a:gd name="connsiteY93" fmla="*/ 2406650 h 2628900"/>
                  <a:gd name="connsiteX94" fmla="*/ 1256242 w 1326092"/>
                  <a:gd name="connsiteY94" fmla="*/ 2482850 h 2628900"/>
                  <a:gd name="connsiteX95" fmla="*/ 1294342 w 1326092"/>
                  <a:gd name="connsiteY95" fmla="*/ 2527300 h 2628900"/>
                  <a:gd name="connsiteX96" fmla="*/ 1256242 w 1326092"/>
                  <a:gd name="connsiteY96" fmla="*/ 2527300 h 2628900"/>
                  <a:gd name="connsiteX97" fmla="*/ 1281642 w 1326092"/>
                  <a:gd name="connsiteY97" fmla="*/ 2571750 h 2628900"/>
                  <a:gd name="connsiteX98" fmla="*/ 1294342 w 1326092"/>
                  <a:gd name="connsiteY98" fmla="*/ 2597150 h 2628900"/>
                  <a:gd name="connsiteX99" fmla="*/ 1287992 w 1326092"/>
                  <a:gd name="connsiteY99" fmla="*/ 2609850 h 2628900"/>
                  <a:gd name="connsiteX100" fmla="*/ 1326092 w 1326092"/>
                  <a:gd name="connsiteY100" fmla="*/ 2628900 h 262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</a:cxnLst>
                <a:rect l="l" t="t" r="r" b="b"/>
                <a:pathLst>
                  <a:path w="1326092" h="2628900">
                    <a:moveTo>
                      <a:pt x="214842" y="0"/>
                    </a:moveTo>
                    <a:cubicBezTo>
                      <a:pt x="198438" y="20108"/>
                      <a:pt x="182034" y="40217"/>
                      <a:pt x="170392" y="44450"/>
                    </a:cubicBezTo>
                    <a:cubicBezTo>
                      <a:pt x="158750" y="48683"/>
                      <a:pt x="154517" y="23283"/>
                      <a:pt x="144992" y="25400"/>
                    </a:cubicBezTo>
                    <a:cubicBezTo>
                      <a:pt x="135467" y="27517"/>
                      <a:pt x="115359" y="48683"/>
                      <a:pt x="113242" y="57150"/>
                    </a:cubicBezTo>
                    <a:cubicBezTo>
                      <a:pt x="111125" y="65617"/>
                      <a:pt x="132292" y="68792"/>
                      <a:pt x="132292" y="76200"/>
                    </a:cubicBezTo>
                    <a:cubicBezTo>
                      <a:pt x="132292" y="83608"/>
                      <a:pt x="117475" y="95250"/>
                      <a:pt x="113242" y="101600"/>
                    </a:cubicBezTo>
                    <a:cubicBezTo>
                      <a:pt x="109009" y="107950"/>
                      <a:pt x="106892" y="109008"/>
                      <a:pt x="106892" y="114300"/>
                    </a:cubicBezTo>
                    <a:cubicBezTo>
                      <a:pt x="106892" y="119592"/>
                      <a:pt x="109009" y="127000"/>
                      <a:pt x="113242" y="133350"/>
                    </a:cubicBezTo>
                    <a:cubicBezTo>
                      <a:pt x="117475" y="139700"/>
                      <a:pt x="129117" y="138642"/>
                      <a:pt x="132292" y="152400"/>
                    </a:cubicBezTo>
                    <a:cubicBezTo>
                      <a:pt x="135467" y="166158"/>
                      <a:pt x="131234" y="203200"/>
                      <a:pt x="132292" y="215900"/>
                    </a:cubicBezTo>
                    <a:cubicBezTo>
                      <a:pt x="133350" y="228600"/>
                      <a:pt x="134409" y="223308"/>
                      <a:pt x="138642" y="228600"/>
                    </a:cubicBezTo>
                    <a:cubicBezTo>
                      <a:pt x="142875" y="233892"/>
                      <a:pt x="154517" y="240242"/>
                      <a:pt x="157692" y="247650"/>
                    </a:cubicBezTo>
                    <a:cubicBezTo>
                      <a:pt x="160867" y="255058"/>
                      <a:pt x="152400" y="266700"/>
                      <a:pt x="157692" y="273050"/>
                    </a:cubicBezTo>
                    <a:cubicBezTo>
                      <a:pt x="162984" y="279400"/>
                      <a:pt x="179917" y="280458"/>
                      <a:pt x="189442" y="285750"/>
                    </a:cubicBezTo>
                    <a:cubicBezTo>
                      <a:pt x="198967" y="291042"/>
                      <a:pt x="208492" y="283633"/>
                      <a:pt x="214842" y="304800"/>
                    </a:cubicBezTo>
                    <a:cubicBezTo>
                      <a:pt x="221192" y="325967"/>
                      <a:pt x="215900" y="388408"/>
                      <a:pt x="227542" y="412750"/>
                    </a:cubicBezTo>
                    <a:cubicBezTo>
                      <a:pt x="239184" y="437092"/>
                      <a:pt x="294217" y="426508"/>
                      <a:pt x="284692" y="450850"/>
                    </a:cubicBezTo>
                    <a:cubicBezTo>
                      <a:pt x="275167" y="475192"/>
                      <a:pt x="188384" y="536575"/>
                      <a:pt x="170392" y="558800"/>
                    </a:cubicBezTo>
                    <a:cubicBezTo>
                      <a:pt x="152400" y="581025"/>
                      <a:pt x="178859" y="576792"/>
                      <a:pt x="176742" y="584200"/>
                    </a:cubicBezTo>
                    <a:cubicBezTo>
                      <a:pt x="174625" y="591608"/>
                      <a:pt x="162984" y="596900"/>
                      <a:pt x="157692" y="603250"/>
                    </a:cubicBezTo>
                    <a:cubicBezTo>
                      <a:pt x="152400" y="609600"/>
                      <a:pt x="146050" y="608542"/>
                      <a:pt x="144992" y="622300"/>
                    </a:cubicBezTo>
                    <a:cubicBezTo>
                      <a:pt x="143934" y="636058"/>
                      <a:pt x="152400" y="672042"/>
                      <a:pt x="151342" y="685800"/>
                    </a:cubicBezTo>
                    <a:cubicBezTo>
                      <a:pt x="150284" y="699558"/>
                      <a:pt x="142875" y="703792"/>
                      <a:pt x="138642" y="704850"/>
                    </a:cubicBezTo>
                    <a:cubicBezTo>
                      <a:pt x="134409" y="705908"/>
                      <a:pt x="133350" y="691092"/>
                      <a:pt x="125942" y="692150"/>
                    </a:cubicBezTo>
                    <a:cubicBezTo>
                      <a:pt x="118534" y="693208"/>
                      <a:pt x="99484" y="705908"/>
                      <a:pt x="94192" y="711200"/>
                    </a:cubicBezTo>
                    <a:cubicBezTo>
                      <a:pt x="88900" y="716492"/>
                      <a:pt x="105834" y="713317"/>
                      <a:pt x="94192" y="723900"/>
                    </a:cubicBezTo>
                    <a:cubicBezTo>
                      <a:pt x="82550" y="734483"/>
                      <a:pt x="39159" y="762000"/>
                      <a:pt x="24342" y="774700"/>
                    </a:cubicBezTo>
                    <a:cubicBezTo>
                      <a:pt x="9525" y="787400"/>
                      <a:pt x="0" y="786342"/>
                      <a:pt x="5292" y="800100"/>
                    </a:cubicBezTo>
                    <a:cubicBezTo>
                      <a:pt x="10584" y="813858"/>
                      <a:pt x="46567" y="824442"/>
                      <a:pt x="56092" y="857250"/>
                    </a:cubicBezTo>
                    <a:cubicBezTo>
                      <a:pt x="65617" y="890058"/>
                      <a:pt x="59267" y="954617"/>
                      <a:pt x="62442" y="996950"/>
                    </a:cubicBezTo>
                    <a:cubicBezTo>
                      <a:pt x="65617" y="1039283"/>
                      <a:pt x="78317" y="1089025"/>
                      <a:pt x="75142" y="1111250"/>
                    </a:cubicBezTo>
                    <a:cubicBezTo>
                      <a:pt x="71967" y="1133475"/>
                      <a:pt x="49742" y="1123950"/>
                      <a:pt x="43392" y="1130300"/>
                    </a:cubicBezTo>
                    <a:cubicBezTo>
                      <a:pt x="37042" y="1136650"/>
                      <a:pt x="41275" y="1143000"/>
                      <a:pt x="37042" y="1149350"/>
                    </a:cubicBezTo>
                    <a:cubicBezTo>
                      <a:pt x="32809" y="1155700"/>
                      <a:pt x="15875" y="1166283"/>
                      <a:pt x="17992" y="1168400"/>
                    </a:cubicBezTo>
                    <a:cubicBezTo>
                      <a:pt x="20109" y="1170517"/>
                      <a:pt x="42334" y="1153583"/>
                      <a:pt x="49742" y="1162050"/>
                    </a:cubicBezTo>
                    <a:cubicBezTo>
                      <a:pt x="57150" y="1170517"/>
                      <a:pt x="62442" y="1206500"/>
                      <a:pt x="62442" y="1219200"/>
                    </a:cubicBezTo>
                    <a:cubicBezTo>
                      <a:pt x="62442" y="1231900"/>
                      <a:pt x="48684" y="1229783"/>
                      <a:pt x="49742" y="1238250"/>
                    </a:cubicBezTo>
                    <a:cubicBezTo>
                      <a:pt x="50800" y="1246717"/>
                      <a:pt x="66675" y="1260475"/>
                      <a:pt x="68792" y="1270000"/>
                    </a:cubicBezTo>
                    <a:cubicBezTo>
                      <a:pt x="70909" y="1279525"/>
                      <a:pt x="61384" y="1285875"/>
                      <a:pt x="62442" y="1295400"/>
                    </a:cubicBezTo>
                    <a:cubicBezTo>
                      <a:pt x="63500" y="1304925"/>
                      <a:pt x="71967" y="1315508"/>
                      <a:pt x="75142" y="1327150"/>
                    </a:cubicBezTo>
                    <a:cubicBezTo>
                      <a:pt x="78317" y="1338792"/>
                      <a:pt x="73025" y="1354667"/>
                      <a:pt x="81492" y="1365250"/>
                    </a:cubicBezTo>
                    <a:cubicBezTo>
                      <a:pt x="89959" y="1375833"/>
                      <a:pt x="122767" y="1382183"/>
                      <a:pt x="125942" y="1390650"/>
                    </a:cubicBezTo>
                    <a:cubicBezTo>
                      <a:pt x="129117" y="1399117"/>
                      <a:pt x="111125" y="1406525"/>
                      <a:pt x="100542" y="1416050"/>
                    </a:cubicBezTo>
                    <a:cubicBezTo>
                      <a:pt x="89959" y="1425575"/>
                      <a:pt x="66675" y="1436158"/>
                      <a:pt x="62442" y="1447800"/>
                    </a:cubicBezTo>
                    <a:cubicBezTo>
                      <a:pt x="58209" y="1459442"/>
                      <a:pt x="76200" y="1473200"/>
                      <a:pt x="75142" y="1485900"/>
                    </a:cubicBezTo>
                    <a:cubicBezTo>
                      <a:pt x="74084" y="1498600"/>
                      <a:pt x="55034" y="1515533"/>
                      <a:pt x="56092" y="1524000"/>
                    </a:cubicBezTo>
                    <a:cubicBezTo>
                      <a:pt x="57150" y="1532467"/>
                      <a:pt x="71967" y="1534583"/>
                      <a:pt x="81492" y="1536700"/>
                    </a:cubicBezTo>
                    <a:cubicBezTo>
                      <a:pt x="91017" y="1538817"/>
                      <a:pt x="97367" y="1532467"/>
                      <a:pt x="113242" y="1536700"/>
                    </a:cubicBezTo>
                    <a:cubicBezTo>
                      <a:pt x="129117" y="1540933"/>
                      <a:pt x="160867" y="1558925"/>
                      <a:pt x="176742" y="1562100"/>
                    </a:cubicBezTo>
                    <a:cubicBezTo>
                      <a:pt x="192617" y="1565275"/>
                      <a:pt x="198967" y="1548342"/>
                      <a:pt x="208492" y="1555750"/>
                    </a:cubicBezTo>
                    <a:cubicBezTo>
                      <a:pt x="218017" y="1563158"/>
                      <a:pt x="227542" y="1594908"/>
                      <a:pt x="233892" y="1606550"/>
                    </a:cubicBezTo>
                    <a:cubicBezTo>
                      <a:pt x="240242" y="1618192"/>
                      <a:pt x="245534" y="1618192"/>
                      <a:pt x="246592" y="1625600"/>
                    </a:cubicBezTo>
                    <a:cubicBezTo>
                      <a:pt x="247650" y="1633008"/>
                      <a:pt x="232834" y="1645708"/>
                      <a:pt x="240242" y="1651000"/>
                    </a:cubicBezTo>
                    <a:cubicBezTo>
                      <a:pt x="247650" y="1656292"/>
                      <a:pt x="280459" y="1645708"/>
                      <a:pt x="291042" y="1657350"/>
                    </a:cubicBezTo>
                    <a:cubicBezTo>
                      <a:pt x="301625" y="1668992"/>
                      <a:pt x="302684" y="1698625"/>
                      <a:pt x="303742" y="1720850"/>
                    </a:cubicBezTo>
                    <a:cubicBezTo>
                      <a:pt x="304800" y="1743075"/>
                      <a:pt x="293159" y="1779058"/>
                      <a:pt x="297392" y="1790700"/>
                    </a:cubicBezTo>
                    <a:cubicBezTo>
                      <a:pt x="301625" y="1802342"/>
                      <a:pt x="319617" y="1783292"/>
                      <a:pt x="329142" y="1790700"/>
                    </a:cubicBezTo>
                    <a:cubicBezTo>
                      <a:pt x="338667" y="1798108"/>
                      <a:pt x="352425" y="1821392"/>
                      <a:pt x="354542" y="1835150"/>
                    </a:cubicBezTo>
                    <a:cubicBezTo>
                      <a:pt x="356659" y="1848908"/>
                      <a:pt x="341842" y="1860550"/>
                      <a:pt x="341842" y="1873250"/>
                    </a:cubicBezTo>
                    <a:cubicBezTo>
                      <a:pt x="341842" y="1885950"/>
                      <a:pt x="349250" y="1896533"/>
                      <a:pt x="354542" y="1911350"/>
                    </a:cubicBezTo>
                    <a:cubicBezTo>
                      <a:pt x="359834" y="1926167"/>
                      <a:pt x="361950" y="1950508"/>
                      <a:pt x="373592" y="1962150"/>
                    </a:cubicBezTo>
                    <a:cubicBezTo>
                      <a:pt x="385234" y="1973792"/>
                      <a:pt x="421217" y="1969558"/>
                      <a:pt x="424392" y="1981200"/>
                    </a:cubicBezTo>
                    <a:cubicBezTo>
                      <a:pt x="427567" y="1992842"/>
                      <a:pt x="400050" y="2014008"/>
                      <a:pt x="392642" y="2032000"/>
                    </a:cubicBezTo>
                    <a:cubicBezTo>
                      <a:pt x="385234" y="2049992"/>
                      <a:pt x="382059" y="2066925"/>
                      <a:pt x="379942" y="2089150"/>
                    </a:cubicBezTo>
                    <a:cubicBezTo>
                      <a:pt x="377825" y="2111375"/>
                      <a:pt x="381000" y="2144183"/>
                      <a:pt x="379942" y="2165350"/>
                    </a:cubicBezTo>
                    <a:cubicBezTo>
                      <a:pt x="378884" y="2186517"/>
                      <a:pt x="369359" y="2196042"/>
                      <a:pt x="373592" y="2216150"/>
                    </a:cubicBezTo>
                    <a:cubicBezTo>
                      <a:pt x="377825" y="2236258"/>
                      <a:pt x="390525" y="2276475"/>
                      <a:pt x="405342" y="2286000"/>
                    </a:cubicBezTo>
                    <a:cubicBezTo>
                      <a:pt x="420159" y="2295525"/>
                      <a:pt x="451909" y="2281767"/>
                      <a:pt x="462492" y="2273300"/>
                    </a:cubicBezTo>
                    <a:cubicBezTo>
                      <a:pt x="473075" y="2264833"/>
                      <a:pt x="457200" y="2243667"/>
                      <a:pt x="468842" y="2235200"/>
                    </a:cubicBezTo>
                    <a:cubicBezTo>
                      <a:pt x="480484" y="2226733"/>
                      <a:pt x="517525" y="2232025"/>
                      <a:pt x="532342" y="2222500"/>
                    </a:cubicBezTo>
                    <a:cubicBezTo>
                      <a:pt x="547159" y="2212975"/>
                      <a:pt x="551392" y="2181225"/>
                      <a:pt x="557742" y="2178050"/>
                    </a:cubicBezTo>
                    <a:cubicBezTo>
                      <a:pt x="564092" y="2174875"/>
                      <a:pt x="565150" y="2190750"/>
                      <a:pt x="570442" y="2203450"/>
                    </a:cubicBezTo>
                    <a:cubicBezTo>
                      <a:pt x="575734" y="2216150"/>
                      <a:pt x="583142" y="2251075"/>
                      <a:pt x="589492" y="2254250"/>
                    </a:cubicBezTo>
                    <a:cubicBezTo>
                      <a:pt x="595842" y="2257425"/>
                      <a:pt x="600075" y="2239433"/>
                      <a:pt x="608542" y="2222500"/>
                    </a:cubicBezTo>
                    <a:cubicBezTo>
                      <a:pt x="617009" y="2205567"/>
                      <a:pt x="624417" y="2185458"/>
                      <a:pt x="640292" y="2152650"/>
                    </a:cubicBezTo>
                    <a:cubicBezTo>
                      <a:pt x="656167" y="2119842"/>
                      <a:pt x="691092" y="2053167"/>
                      <a:pt x="703792" y="2025650"/>
                    </a:cubicBezTo>
                    <a:cubicBezTo>
                      <a:pt x="716492" y="1998133"/>
                      <a:pt x="698500" y="1991783"/>
                      <a:pt x="716492" y="1987550"/>
                    </a:cubicBezTo>
                    <a:cubicBezTo>
                      <a:pt x="734484" y="1983317"/>
                      <a:pt x="791634" y="1992842"/>
                      <a:pt x="811742" y="2000250"/>
                    </a:cubicBezTo>
                    <a:cubicBezTo>
                      <a:pt x="831850" y="2007658"/>
                      <a:pt x="828675" y="2029883"/>
                      <a:pt x="837142" y="2032000"/>
                    </a:cubicBezTo>
                    <a:cubicBezTo>
                      <a:pt x="845609" y="2034117"/>
                      <a:pt x="861484" y="2005542"/>
                      <a:pt x="862542" y="2012950"/>
                    </a:cubicBezTo>
                    <a:cubicBezTo>
                      <a:pt x="863600" y="2020358"/>
                      <a:pt x="835025" y="2065867"/>
                      <a:pt x="843492" y="2076450"/>
                    </a:cubicBezTo>
                    <a:cubicBezTo>
                      <a:pt x="851959" y="2087033"/>
                      <a:pt x="913342" y="2076450"/>
                      <a:pt x="913342" y="2076450"/>
                    </a:cubicBezTo>
                    <a:cubicBezTo>
                      <a:pt x="931334" y="2076450"/>
                      <a:pt x="945092" y="2069042"/>
                      <a:pt x="951442" y="2076450"/>
                    </a:cubicBezTo>
                    <a:cubicBezTo>
                      <a:pt x="957792" y="2083858"/>
                      <a:pt x="946150" y="2105025"/>
                      <a:pt x="951442" y="2120900"/>
                    </a:cubicBezTo>
                    <a:cubicBezTo>
                      <a:pt x="956734" y="2136775"/>
                      <a:pt x="973667" y="2155825"/>
                      <a:pt x="983192" y="2171700"/>
                    </a:cubicBezTo>
                    <a:cubicBezTo>
                      <a:pt x="992717" y="2187575"/>
                      <a:pt x="1002242" y="2204508"/>
                      <a:pt x="1008592" y="2216150"/>
                    </a:cubicBezTo>
                    <a:cubicBezTo>
                      <a:pt x="1014942" y="2227792"/>
                      <a:pt x="1019175" y="2228850"/>
                      <a:pt x="1021292" y="2241550"/>
                    </a:cubicBezTo>
                    <a:cubicBezTo>
                      <a:pt x="1023409" y="2254250"/>
                      <a:pt x="1010709" y="2271183"/>
                      <a:pt x="1021292" y="2292350"/>
                    </a:cubicBezTo>
                    <a:cubicBezTo>
                      <a:pt x="1031875" y="2313517"/>
                      <a:pt x="1067859" y="2352675"/>
                      <a:pt x="1084792" y="2368550"/>
                    </a:cubicBezTo>
                    <a:cubicBezTo>
                      <a:pt x="1101725" y="2384425"/>
                      <a:pt x="1108075" y="2385483"/>
                      <a:pt x="1122892" y="2387600"/>
                    </a:cubicBezTo>
                    <a:cubicBezTo>
                      <a:pt x="1137709" y="2389717"/>
                      <a:pt x="1160992" y="2382308"/>
                      <a:pt x="1173692" y="2381250"/>
                    </a:cubicBezTo>
                    <a:cubicBezTo>
                      <a:pt x="1186392" y="2380192"/>
                      <a:pt x="1191684" y="2377017"/>
                      <a:pt x="1199092" y="2381250"/>
                    </a:cubicBezTo>
                    <a:cubicBezTo>
                      <a:pt x="1206500" y="2385483"/>
                      <a:pt x="1211792" y="2402417"/>
                      <a:pt x="1218142" y="2406650"/>
                    </a:cubicBezTo>
                    <a:cubicBezTo>
                      <a:pt x="1224492" y="2410883"/>
                      <a:pt x="1230842" y="2393950"/>
                      <a:pt x="1237192" y="2406650"/>
                    </a:cubicBezTo>
                    <a:cubicBezTo>
                      <a:pt x="1243542" y="2419350"/>
                      <a:pt x="1246717" y="2462742"/>
                      <a:pt x="1256242" y="2482850"/>
                    </a:cubicBezTo>
                    <a:cubicBezTo>
                      <a:pt x="1265767" y="2502958"/>
                      <a:pt x="1294342" y="2519892"/>
                      <a:pt x="1294342" y="2527300"/>
                    </a:cubicBezTo>
                    <a:cubicBezTo>
                      <a:pt x="1294342" y="2534708"/>
                      <a:pt x="1258359" y="2519892"/>
                      <a:pt x="1256242" y="2527300"/>
                    </a:cubicBezTo>
                    <a:cubicBezTo>
                      <a:pt x="1254125" y="2534708"/>
                      <a:pt x="1275292" y="2560108"/>
                      <a:pt x="1281642" y="2571750"/>
                    </a:cubicBezTo>
                    <a:cubicBezTo>
                      <a:pt x="1287992" y="2583392"/>
                      <a:pt x="1293284" y="2590800"/>
                      <a:pt x="1294342" y="2597150"/>
                    </a:cubicBezTo>
                    <a:cubicBezTo>
                      <a:pt x="1295400" y="2603500"/>
                      <a:pt x="1282700" y="2604558"/>
                      <a:pt x="1287992" y="2609850"/>
                    </a:cubicBezTo>
                    <a:cubicBezTo>
                      <a:pt x="1293284" y="2615142"/>
                      <a:pt x="1326092" y="2628900"/>
                      <a:pt x="1326092" y="2628900"/>
                    </a:cubicBezTo>
                  </a:path>
                </a:pathLst>
              </a:custGeom>
              <a:ln w="50800">
                <a:solidFill>
                  <a:srgbClr val="C00000">
                    <a:alpha val="35000"/>
                  </a:srgb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48" name="Полилиния 247"/>
              <p:cNvSpPr/>
              <p:nvPr/>
            </p:nvSpPr>
            <p:spPr>
              <a:xfrm>
                <a:off x="7350125" y="3933825"/>
                <a:ext cx="103188" cy="152400"/>
              </a:xfrm>
              <a:custGeom>
                <a:avLst/>
                <a:gdLst>
                  <a:gd name="connsiteX0" fmla="*/ 83058 w 104394"/>
                  <a:gd name="connsiteY0" fmla="*/ 49530 h 152400"/>
                  <a:gd name="connsiteX1" fmla="*/ 37338 w 104394"/>
                  <a:gd name="connsiteY1" fmla="*/ 3810 h 152400"/>
                  <a:gd name="connsiteX2" fmla="*/ 5334 w 104394"/>
                  <a:gd name="connsiteY2" fmla="*/ 26670 h 152400"/>
                  <a:gd name="connsiteX3" fmla="*/ 5334 w 104394"/>
                  <a:gd name="connsiteY3" fmla="*/ 136398 h 152400"/>
                  <a:gd name="connsiteX4" fmla="*/ 28194 w 104394"/>
                  <a:gd name="connsiteY4" fmla="*/ 122682 h 152400"/>
                  <a:gd name="connsiteX5" fmla="*/ 28194 w 104394"/>
                  <a:gd name="connsiteY5" fmla="*/ 95250 h 152400"/>
                  <a:gd name="connsiteX6" fmla="*/ 92202 w 104394"/>
                  <a:gd name="connsiteY6" fmla="*/ 104394 h 152400"/>
                  <a:gd name="connsiteX7" fmla="*/ 83058 w 104394"/>
                  <a:gd name="connsiteY7" fmla="*/ 4953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394" h="152400">
                    <a:moveTo>
                      <a:pt x="83058" y="49530"/>
                    </a:moveTo>
                    <a:cubicBezTo>
                      <a:pt x="73914" y="32766"/>
                      <a:pt x="50292" y="7620"/>
                      <a:pt x="37338" y="3810"/>
                    </a:cubicBezTo>
                    <a:cubicBezTo>
                      <a:pt x="24384" y="0"/>
                      <a:pt x="10668" y="4572"/>
                      <a:pt x="5334" y="26670"/>
                    </a:cubicBezTo>
                    <a:cubicBezTo>
                      <a:pt x="0" y="48768"/>
                      <a:pt x="1524" y="120396"/>
                      <a:pt x="5334" y="136398"/>
                    </a:cubicBezTo>
                    <a:cubicBezTo>
                      <a:pt x="9144" y="152400"/>
                      <a:pt x="24384" y="129540"/>
                      <a:pt x="28194" y="122682"/>
                    </a:cubicBezTo>
                    <a:cubicBezTo>
                      <a:pt x="32004" y="115824"/>
                      <a:pt x="17526" y="98298"/>
                      <a:pt x="28194" y="95250"/>
                    </a:cubicBezTo>
                    <a:cubicBezTo>
                      <a:pt x="38862" y="92202"/>
                      <a:pt x="80010" y="111252"/>
                      <a:pt x="92202" y="104394"/>
                    </a:cubicBezTo>
                    <a:cubicBezTo>
                      <a:pt x="104394" y="97536"/>
                      <a:pt x="92202" y="66294"/>
                      <a:pt x="83058" y="49530"/>
                    </a:cubicBezTo>
                    <a:close/>
                  </a:path>
                </a:pathLst>
              </a:custGeom>
              <a:solidFill>
                <a:srgbClr val="DEA178"/>
              </a:solidFill>
              <a:ln w="0">
                <a:solidFill>
                  <a:srgbClr val="DEA1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36432" name="TextBox 249"/>
              <p:cNvSpPr txBox="1">
                <a:spLocks noChangeArrowheads="1"/>
              </p:cNvSpPr>
              <p:nvPr/>
            </p:nvSpPr>
            <p:spPr bwMode="auto">
              <a:xfrm>
                <a:off x="5522913" y="3648075"/>
                <a:ext cx="2016125" cy="231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900" b="1"/>
                  <a:t>Дальневосточный ФО</a:t>
                </a:r>
              </a:p>
            </p:txBody>
          </p:sp>
          <p:sp>
            <p:nvSpPr>
              <p:cNvPr id="136433" name="TextBox 250"/>
              <p:cNvSpPr txBox="1">
                <a:spLocks noChangeArrowheads="1"/>
              </p:cNvSpPr>
              <p:nvPr/>
            </p:nvSpPr>
            <p:spPr bwMode="auto">
              <a:xfrm>
                <a:off x="4203700" y="4840288"/>
                <a:ext cx="1408113" cy="231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900" b="1"/>
                  <a:t>Сибирский ФО</a:t>
                </a:r>
              </a:p>
            </p:txBody>
          </p:sp>
          <p:sp>
            <p:nvSpPr>
              <p:cNvPr id="136434" name="TextBox 251"/>
              <p:cNvSpPr txBox="1">
                <a:spLocks noChangeArrowheads="1"/>
              </p:cNvSpPr>
              <p:nvPr/>
            </p:nvSpPr>
            <p:spPr bwMode="auto">
              <a:xfrm>
                <a:off x="2805113" y="4548188"/>
                <a:ext cx="1389062" cy="231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900" b="1"/>
                  <a:t>Уральский ФО</a:t>
                </a:r>
              </a:p>
            </p:txBody>
          </p:sp>
          <p:sp>
            <p:nvSpPr>
              <p:cNvPr id="136435" name="TextBox 252"/>
              <p:cNvSpPr txBox="1">
                <a:spLocks noChangeArrowheads="1"/>
              </p:cNvSpPr>
              <p:nvPr/>
            </p:nvSpPr>
            <p:spPr bwMode="auto">
              <a:xfrm>
                <a:off x="1466850" y="4694238"/>
                <a:ext cx="1290638" cy="230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900" b="1"/>
                  <a:t>Приволжский ФО</a:t>
                </a:r>
              </a:p>
            </p:txBody>
          </p:sp>
          <p:sp>
            <p:nvSpPr>
              <p:cNvPr id="256" name="TextBox 255"/>
              <p:cNvSpPr txBox="1"/>
              <p:nvPr/>
            </p:nvSpPr>
            <p:spPr>
              <a:xfrm>
                <a:off x="879475" y="4314825"/>
                <a:ext cx="1062038" cy="35401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850" b="1" dirty="0"/>
                  <a:t>Центральный ФО</a:t>
                </a:r>
              </a:p>
            </p:txBody>
          </p:sp>
          <p:sp>
            <p:nvSpPr>
              <p:cNvPr id="136437" name="TextBox 253"/>
              <p:cNvSpPr txBox="1">
                <a:spLocks noChangeArrowheads="1"/>
              </p:cNvSpPr>
              <p:nvPr/>
            </p:nvSpPr>
            <p:spPr bwMode="auto">
              <a:xfrm>
                <a:off x="715963" y="5184775"/>
                <a:ext cx="94138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900" b="1"/>
                  <a:t>Южный ФО</a:t>
                </a:r>
              </a:p>
            </p:txBody>
          </p:sp>
          <p:sp>
            <p:nvSpPr>
              <p:cNvPr id="136438" name="TextBox 256"/>
              <p:cNvSpPr txBox="1">
                <a:spLocks noChangeArrowheads="1"/>
              </p:cNvSpPr>
              <p:nvPr/>
            </p:nvSpPr>
            <p:spPr bwMode="auto">
              <a:xfrm>
                <a:off x="1819275" y="3773488"/>
                <a:ext cx="1354138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900" b="1"/>
                  <a:t>Северо-Западный ФО</a:t>
                </a:r>
              </a:p>
            </p:txBody>
          </p:sp>
          <p:sp>
            <p:nvSpPr>
              <p:cNvPr id="258" name="Овал 257"/>
              <p:cNvSpPr/>
              <p:nvPr/>
            </p:nvSpPr>
            <p:spPr>
              <a:xfrm>
                <a:off x="1462088" y="4314825"/>
                <a:ext cx="50800" cy="5556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59" name="Овал 258"/>
              <p:cNvSpPr/>
              <p:nvPr/>
            </p:nvSpPr>
            <p:spPr>
              <a:xfrm>
                <a:off x="1425575" y="3624262"/>
                <a:ext cx="49213" cy="55562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50" name="Полилиния 249"/>
              <p:cNvSpPr/>
              <p:nvPr/>
            </p:nvSpPr>
            <p:spPr>
              <a:xfrm>
                <a:off x="7786688" y="2395537"/>
                <a:ext cx="95250" cy="109537"/>
              </a:xfrm>
              <a:custGeom>
                <a:avLst/>
                <a:gdLst>
                  <a:gd name="connsiteX0" fmla="*/ 40468 w 95573"/>
                  <a:gd name="connsiteY0" fmla="*/ 6027 h 109349"/>
                  <a:gd name="connsiteX1" fmla="*/ 86963 w 95573"/>
                  <a:gd name="connsiteY1" fmla="*/ 26692 h 109349"/>
                  <a:gd name="connsiteX2" fmla="*/ 92129 w 95573"/>
                  <a:gd name="connsiteY2" fmla="*/ 62854 h 109349"/>
                  <a:gd name="connsiteX3" fmla="*/ 76631 w 95573"/>
                  <a:gd name="connsiteY3" fmla="*/ 99017 h 109349"/>
                  <a:gd name="connsiteX4" fmla="*/ 66299 w 95573"/>
                  <a:gd name="connsiteY4" fmla="*/ 93851 h 109349"/>
                  <a:gd name="connsiteX5" fmla="*/ 9471 w 95573"/>
                  <a:gd name="connsiteY5" fmla="*/ 104183 h 109349"/>
                  <a:gd name="connsiteX6" fmla="*/ 9471 w 95573"/>
                  <a:gd name="connsiteY6" fmla="*/ 62854 h 109349"/>
                  <a:gd name="connsiteX7" fmla="*/ 40468 w 95573"/>
                  <a:gd name="connsiteY7" fmla="*/ 6027 h 10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573" h="109349">
                    <a:moveTo>
                      <a:pt x="40468" y="6027"/>
                    </a:moveTo>
                    <a:cubicBezTo>
                      <a:pt x="53383" y="0"/>
                      <a:pt x="78353" y="17221"/>
                      <a:pt x="86963" y="26692"/>
                    </a:cubicBezTo>
                    <a:cubicBezTo>
                      <a:pt x="95573" y="36163"/>
                      <a:pt x="93851" y="50800"/>
                      <a:pt x="92129" y="62854"/>
                    </a:cubicBezTo>
                    <a:cubicBezTo>
                      <a:pt x="90407" y="74908"/>
                      <a:pt x="80936" y="93851"/>
                      <a:pt x="76631" y="99017"/>
                    </a:cubicBezTo>
                    <a:cubicBezTo>
                      <a:pt x="72326" y="104183"/>
                      <a:pt x="77492" y="92990"/>
                      <a:pt x="66299" y="93851"/>
                    </a:cubicBezTo>
                    <a:cubicBezTo>
                      <a:pt x="55106" y="94712"/>
                      <a:pt x="18942" y="109349"/>
                      <a:pt x="9471" y="104183"/>
                    </a:cubicBezTo>
                    <a:cubicBezTo>
                      <a:pt x="0" y="99017"/>
                      <a:pt x="2583" y="72325"/>
                      <a:pt x="9471" y="62854"/>
                    </a:cubicBezTo>
                    <a:cubicBezTo>
                      <a:pt x="16359" y="53383"/>
                      <a:pt x="27553" y="12054"/>
                      <a:pt x="40468" y="6027"/>
                    </a:cubicBezTo>
                    <a:close/>
                  </a:path>
                </a:pathLst>
              </a:custGeom>
              <a:solidFill>
                <a:srgbClr val="DEA178"/>
              </a:solidFill>
              <a:ln>
                <a:solidFill>
                  <a:srgbClr val="DEA1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51" name="Полилиния 250"/>
              <p:cNvSpPr/>
              <p:nvPr/>
            </p:nvSpPr>
            <p:spPr>
              <a:xfrm>
                <a:off x="7775575" y="2397124"/>
                <a:ext cx="34925" cy="123825"/>
              </a:xfrm>
              <a:custGeom>
                <a:avLst/>
                <a:gdLst>
                  <a:gd name="connsiteX0" fmla="*/ 36163 w 36163"/>
                  <a:gd name="connsiteY0" fmla="*/ 0 h 123987"/>
                  <a:gd name="connsiteX1" fmla="*/ 5166 w 36163"/>
                  <a:gd name="connsiteY1" fmla="*/ 77492 h 123987"/>
                  <a:gd name="connsiteX2" fmla="*/ 5166 w 36163"/>
                  <a:gd name="connsiteY2" fmla="*/ 123987 h 123987"/>
                  <a:gd name="connsiteX3" fmla="*/ 5166 w 36163"/>
                  <a:gd name="connsiteY3" fmla="*/ 113654 h 123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63" h="123987">
                    <a:moveTo>
                      <a:pt x="36163" y="0"/>
                    </a:moveTo>
                    <a:cubicBezTo>
                      <a:pt x="23247" y="28414"/>
                      <a:pt x="10332" y="56828"/>
                      <a:pt x="5166" y="77492"/>
                    </a:cubicBezTo>
                    <a:cubicBezTo>
                      <a:pt x="0" y="98156"/>
                      <a:pt x="5166" y="123987"/>
                      <a:pt x="5166" y="123987"/>
                    </a:cubicBezTo>
                    <a:lnTo>
                      <a:pt x="5166" y="113654"/>
                    </a:lnTo>
                  </a:path>
                </a:pathLst>
              </a:custGeom>
              <a:ln w="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57" name="Полилиния 256"/>
              <p:cNvSpPr/>
              <p:nvPr/>
            </p:nvSpPr>
            <p:spPr>
              <a:xfrm>
                <a:off x="7504113" y="3490912"/>
                <a:ext cx="119062" cy="130175"/>
              </a:xfrm>
              <a:custGeom>
                <a:avLst/>
                <a:gdLst>
                  <a:gd name="connsiteX0" fmla="*/ 20502 w 105245"/>
                  <a:gd name="connsiteY0" fmla="*/ 93627 h 94310"/>
                  <a:gd name="connsiteX1" fmla="*/ 8201 w 105245"/>
                  <a:gd name="connsiteY1" fmla="*/ 44422 h 94310"/>
                  <a:gd name="connsiteX2" fmla="*/ 69707 w 105245"/>
                  <a:gd name="connsiteY2" fmla="*/ 28020 h 94310"/>
                  <a:gd name="connsiteX3" fmla="*/ 65607 w 105245"/>
                  <a:gd name="connsiteY3" fmla="*/ 3417 h 94310"/>
                  <a:gd name="connsiteX4" fmla="*/ 102511 w 105245"/>
                  <a:gd name="connsiteY4" fmla="*/ 7518 h 94310"/>
                  <a:gd name="connsiteX5" fmla="*/ 82009 w 105245"/>
                  <a:gd name="connsiteY5" fmla="*/ 28020 h 94310"/>
                  <a:gd name="connsiteX6" fmla="*/ 82009 w 105245"/>
                  <a:gd name="connsiteY6" fmla="*/ 48522 h 94310"/>
                  <a:gd name="connsiteX7" fmla="*/ 20502 w 105245"/>
                  <a:gd name="connsiteY7" fmla="*/ 93627 h 94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245" h="94310">
                    <a:moveTo>
                      <a:pt x="20502" y="93627"/>
                    </a:moveTo>
                    <a:cubicBezTo>
                      <a:pt x="8201" y="92944"/>
                      <a:pt x="0" y="55357"/>
                      <a:pt x="8201" y="44422"/>
                    </a:cubicBezTo>
                    <a:cubicBezTo>
                      <a:pt x="16402" y="33488"/>
                      <a:pt x="60139" y="34854"/>
                      <a:pt x="69707" y="28020"/>
                    </a:cubicBezTo>
                    <a:cubicBezTo>
                      <a:pt x="79275" y="21186"/>
                      <a:pt x="60140" y="6834"/>
                      <a:pt x="65607" y="3417"/>
                    </a:cubicBezTo>
                    <a:cubicBezTo>
                      <a:pt x="71074" y="0"/>
                      <a:pt x="99777" y="3418"/>
                      <a:pt x="102511" y="7518"/>
                    </a:cubicBezTo>
                    <a:cubicBezTo>
                      <a:pt x="105245" y="11618"/>
                      <a:pt x="85426" y="21186"/>
                      <a:pt x="82009" y="28020"/>
                    </a:cubicBezTo>
                    <a:cubicBezTo>
                      <a:pt x="78592" y="34854"/>
                      <a:pt x="86109" y="43055"/>
                      <a:pt x="82009" y="48522"/>
                    </a:cubicBezTo>
                    <a:cubicBezTo>
                      <a:pt x="77909" y="53989"/>
                      <a:pt x="32803" y="94310"/>
                      <a:pt x="20502" y="93627"/>
                    </a:cubicBezTo>
                    <a:close/>
                  </a:path>
                </a:pathLst>
              </a:custGeom>
              <a:solidFill>
                <a:srgbClr val="C76C3C"/>
              </a:solidFill>
              <a:ln>
                <a:solidFill>
                  <a:srgbClr val="C76C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60" name="Полилиния 259"/>
              <p:cNvSpPr/>
              <p:nvPr/>
            </p:nvSpPr>
            <p:spPr>
              <a:xfrm>
                <a:off x="7488238" y="3476624"/>
                <a:ext cx="123825" cy="131763"/>
              </a:xfrm>
              <a:custGeom>
                <a:avLst/>
                <a:gdLst>
                  <a:gd name="connsiteX0" fmla="*/ 15035 w 123013"/>
                  <a:gd name="connsiteY0" fmla="*/ 131215 h 131215"/>
                  <a:gd name="connsiteX1" fmla="*/ 10934 w 123013"/>
                  <a:gd name="connsiteY1" fmla="*/ 77909 h 131215"/>
                  <a:gd name="connsiteX2" fmla="*/ 80642 w 123013"/>
                  <a:gd name="connsiteY2" fmla="*/ 41005 h 131215"/>
                  <a:gd name="connsiteX3" fmla="*/ 88843 w 123013"/>
                  <a:gd name="connsiteY3" fmla="*/ 8201 h 131215"/>
                  <a:gd name="connsiteX4" fmla="*/ 117546 w 123013"/>
                  <a:gd name="connsiteY4" fmla="*/ 4101 h 131215"/>
                  <a:gd name="connsiteX5" fmla="*/ 121646 w 123013"/>
                  <a:gd name="connsiteY5" fmla="*/ 0 h 131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013" h="131215">
                    <a:moveTo>
                      <a:pt x="15035" y="131215"/>
                    </a:moveTo>
                    <a:cubicBezTo>
                      <a:pt x="7517" y="112079"/>
                      <a:pt x="0" y="92944"/>
                      <a:pt x="10934" y="77909"/>
                    </a:cubicBezTo>
                    <a:cubicBezTo>
                      <a:pt x="21868" y="62874"/>
                      <a:pt x="67657" y="52623"/>
                      <a:pt x="80642" y="41005"/>
                    </a:cubicBezTo>
                    <a:cubicBezTo>
                      <a:pt x="93627" y="29387"/>
                      <a:pt x="82692" y="14352"/>
                      <a:pt x="88843" y="8201"/>
                    </a:cubicBezTo>
                    <a:cubicBezTo>
                      <a:pt x="94994" y="2050"/>
                      <a:pt x="112079" y="5468"/>
                      <a:pt x="117546" y="4101"/>
                    </a:cubicBezTo>
                    <a:cubicBezTo>
                      <a:pt x="123013" y="2734"/>
                      <a:pt x="122329" y="1367"/>
                      <a:pt x="121646" y="0"/>
                    </a:cubicBezTo>
                  </a:path>
                </a:pathLst>
              </a:custGeom>
              <a:ln w="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36445" name="TextBox 254"/>
              <p:cNvSpPr txBox="1">
                <a:spLocks noChangeArrowheads="1"/>
              </p:cNvSpPr>
              <p:nvPr/>
            </p:nvSpPr>
            <p:spPr bwMode="auto">
              <a:xfrm>
                <a:off x="184150" y="5707063"/>
                <a:ext cx="1101725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900" b="1"/>
                  <a:t>Северо-                   </a:t>
                </a:r>
              </a:p>
              <a:p>
                <a:pPr algn="ctr"/>
                <a:r>
                  <a:rPr lang="ru-RU" sz="900" b="1"/>
                  <a:t> Кавказский ФО</a:t>
                </a:r>
              </a:p>
            </p:txBody>
          </p:sp>
        </p:grpSp>
        <p:sp>
          <p:nvSpPr>
            <p:cNvPr id="266" name="Rectangle 687"/>
            <p:cNvSpPr>
              <a:spLocks noChangeArrowheads="1"/>
            </p:cNvSpPr>
            <p:nvPr/>
          </p:nvSpPr>
          <p:spPr bwMode="auto">
            <a:xfrm>
              <a:off x="0" y="4214800"/>
              <a:ext cx="1042988" cy="22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3600" rIns="18000" bIns="360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/>
                <a:t>г. Москва</a:t>
              </a:r>
            </a:p>
          </p:txBody>
        </p:sp>
        <p:sp>
          <p:nvSpPr>
            <p:cNvPr id="267" name="Freeform 641"/>
            <p:cNvSpPr>
              <a:spLocks/>
            </p:cNvSpPr>
            <p:nvPr/>
          </p:nvSpPr>
          <p:spPr bwMode="auto">
            <a:xfrm>
              <a:off x="153988" y="4427525"/>
              <a:ext cx="595312" cy="644525"/>
            </a:xfrm>
            <a:custGeom>
              <a:avLst/>
              <a:gdLst>
                <a:gd name="T0" fmla="*/ 0 w 352"/>
                <a:gd name="T1" fmla="*/ 143 h 438"/>
                <a:gd name="T2" fmla="*/ 18 w 352"/>
                <a:gd name="T3" fmla="*/ 105 h 438"/>
                <a:gd name="T4" fmla="*/ 49 w 352"/>
                <a:gd name="T5" fmla="*/ 74 h 438"/>
                <a:gd name="T6" fmla="*/ 53 w 352"/>
                <a:gd name="T7" fmla="*/ 38 h 438"/>
                <a:gd name="T8" fmla="*/ 91 w 352"/>
                <a:gd name="T9" fmla="*/ 20 h 438"/>
                <a:gd name="T10" fmla="*/ 121 w 352"/>
                <a:gd name="T11" fmla="*/ 0 h 438"/>
                <a:gd name="T12" fmla="*/ 144 w 352"/>
                <a:gd name="T13" fmla="*/ 24 h 438"/>
                <a:gd name="T14" fmla="*/ 179 w 352"/>
                <a:gd name="T15" fmla="*/ 43 h 438"/>
                <a:gd name="T16" fmla="*/ 225 w 352"/>
                <a:gd name="T17" fmla="*/ 56 h 438"/>
                <a:gd name="T18" fmla="*/ 257 w 352"/>
                <a:gd name="T19" fmla="*/ 51 h 438"/>
                <a:gd name="T20" fmla="*/ 282 w 352"/>
                <a:gd name="T21" fmla="*/ 60 h 438"/>
                <a:gd name="T22" fmla="*/ 312 w 352"/>
                <a:gd name="T23" fmla="*/ 52 h 438"/>
                <a:gd name="T24" fmla="*/ 334 w 352"/>
                <a:gd name="T25" fmla="*/ 108 h 438"/>
                <a:gd name="T26" fmla="*/ 331 w 352"/>
                <a:gd name="T27" fmla="*/ 124 h 438"/>
                <a:gd name="T28" fmla="*/ 312 w 352"/>
                <a:gd name="T29" fmla="*/ 148 h 438"/>
                <a:gd name="T30" fmla="*/ 285 w 352"/>
                <a:gd name="T31" fmla="*/ 188 h 438"/>
                <a:gd name="T32" fmla="*/ 288 w 352"/>
                <a:gd name="T33" fmla="*/ 231 h 438"/>
                <a:gd name="T34" fmla="*/ 325 w 352"/>
                <a:gd name="T35" fmla="*/ 295 h 438"/>
                <a:gd name="T36" fmla="*/ 352 w 352"/>
                <a:gd name="T37" fmla="*/ 306 h 438"/>
                <a:gd name="T38" fmla="*/ 337 w 352"/>
                <a:gd name="T39" fmla="*/ 357 h 438"/>
                <a:gd name="T40" fmla="*/ 336 w 352"/>
                <a:gd name="T41" fmla="*/ 394 h 438"/>
                <a:gd name="T42" fmla="*/ 268 w 352"/>
                <a:gd name="T43" fmla="*/ 390 h 438"/>
                <a:gd name="T44" fmla="*/ 222 w 352"/>
                <a:gd name="T45" fmla="*/ 415 h 438"/>
                <a:gd name="T46" fmla="*/ 181 w 352"/>
                <a:gd name="T47" fmla="*/ 409 h 438"/>
                <a:gd name="T48" fmla="*/ 162 w 352"/>
                <a:gd name="T49" fmla="*/ 438 h 438"/>
                <a:gd name="T50" fmla="*/ 134 w 352"/>
                <a:gd name="T51" fmla="*/ 436 h 438"/>
                <a:gd name="T52" fmla="*/ 136 w 352"/>
                <a:gd name="T53" fmla="*/ 392 h 438"/>
                <a:gd name="T54" fmla="*/ 127 w 352"/>
                <a:gd name="T55" fmla="*/ 344 h 438"/>
                <a:gd name="T56" fmla="*/ 125 w 352"/>
                <a:gd name="T57" fmla="*/ 309 h 438"/>
                <a:gd name="T58" fmla="*/ 90 w 352"/>
                <a:gd name="T59" fmla="*/ 296 h 438"/>
                <a:gd name="T60" fmla="*/ 101 w 352"/>
                <a:gd name="T61" fmla="*/ 252 h 438"/>
                <a:gd name="T62" fmla="*/ 92 w 352"/>
                <a:gd name="T63" fmla="*/ 221 h 438"/>
                <a:gd name="T64" fmla="*/ 78 w 352"/>
                <a:gd name="T65" fmla="*/ 193 h 438"/>
                <a:gd name="T66" fmla="*/ 32 w 352"/>
                <a:gd name="T67" fmla="*/ 155 h 438"/>
                <a:gd name="T68" fmla="*/ 0 w 352"/>
                <a:gd name="T69" fmla="*/ 143 h 4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2"/>
                <a:gd name="T106" fmla="*/ 0 h 438"/>
                <a:gd name="T107" fmla="*/ 352 w 352"/>
                <a:gd name="T108" fmla="*/ 438 h 43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2" h="438">
                  <a:moveTo>
                    <a:pt x="0" y="143"/>
                  </a:moveTo>
                  <a:lnTo>
                    <a:pt x="18" y="105"/>
                  </a:lnTo>
                  <a:lnTo>
                    <a:pt x="49" y="74"/>
                  </a:lnTo>
                  <a:lnTo>
                    <a:pt x="53" y="38"/>
                  </a:lnTo>
                  <a:lnTo>
                    <a:pt x="91" y="20"/>
                  </a:lnTo>
                  <a:lnTo>
                    <a:pt x="121" y="0"/>
                  </a:lnTo>
                  <a:lnTo>
                    <a:pt x="144" y="24"/>
                  </a:lnTo>
                  <a:lnTo>
                    <a:pt x="179" y="43"/>
                  </a:lnTo>
                  <a:lnTo>
                    <a:pt x="225" y="56"/>
                  </a:lnTo>
                  <a:lnTo>
                    <a:pt x="257" y="51"/>
                  </a:lnTo>
                  <a:lnTo>
                    <a:pt x="282" y="60"/>
                  </a:lnTo>
                  <a:lnTo>
                    <a:pt x="312" y="52"/>
                  </a:lnTo>
                  <a:lnTo>
                    <a:pt x="334" y="108"/>
                  </a:lnTo>
                  <a:lnTo>
                    <a:pt x="331" y="124"/>
                  </a:lnTo>
                  <a:lnTo>
                    <a:pt x="312" y="148"/>
                  </a:lnTo>
                  <a:lnTo>
                    <a:pt x="285" y="188"/>
                  </a:lnTo>
                  <a:lnTo>
                    <a:pt x="288" y="231"/>
                  </a:lnTo>
                  <a:lnTo>
                    <a:pt x="325" y="295"/>
                  </a:lnTo>
                  <a:lnTo>
                    <a:pt x="352" y="306"/>
                  </a:lnTo>
                  <a:lnTo>
                    <a:pt x="337" y="357"/>
                  </a:lnTo>
                  <a:lnTo>
                    <a:pt x="336" y="394"/>
                  </a:lnTo>
                  <a:lnTo>
                    <a:pt x="268" y="390"/>
                  </a:lnTo>
                  <a:lnTo>
                    <a:pt x="222" y="415"/>
                  </a:lnTo>
                  <a:lnTo>
                    <a:pt x="181" y="409"/>
                  </a:lnTo>
                  <a:lnTo>
                    <a:pt x="162" y="438"/>
                  </a:lnTo>
                  <a:lnTo>
                    <a:pt x="134" y="436"/>
                  </a:lnTo>
                  <a:lnTo>
                    <a:pt x="136" y="392"/>
                  </a:lnTo>
                  <a:lnTo>
                    <a:pt x="127" y="344"/>
                  </a:lnTo>
                  <a:lnTo>
                    <a:pt x="125" y="309"/>
                  </a:lnTo>
                  <a:lnTo>
                    <a:pt x="90" y="296"/>
                  </a:lnTo>
                  <a:lnTo>
                    <a:pt x="101" y="252"/>
                  </a:lnTo>
                  <a:lnTo>
                    <a:pt x="92" y="221"/>
                  </a:lnTo>
                  <a:lnTo>
                    <a:pt x="78" y="193"/>
                  </a:lnTo>
                  <a:lnTo>
                    <a:pt x="32" y="155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ADBF69"/>
            </a:solidFill>
            <a:ln w="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8" name="Freeform 663"/>
            <p:cNvSpPr>
              <a:spLocks/>
            </p:cNvSpPr>
            <p:nvPr/>
          </p:nvSpPr>
          <p:spPr bwMode="auto">
            <a:xfrm>
              <a:off x="404813" y="4640250"/>
              <a:ext cx="168275" cy="180975"/>
            </a:xfrm>
            <a:custGeom>
              <a:avLst/>
              <a:gdLst>
                <a:gd name="T0" fmla="*/ 47 w 47"/>
                <a:gd name="T1" fmla="*/ 12 h 50"/>
                <a:gd name="T2" fmla="*/ 46 w 47"/>
                <a:gd name="T3" fmla="*/ 42 h 50"/>
                <a:gd name="T4" fmla="*/ 16 w 47"/>
                <a:gd name="T5" fmla="*/ 50 h 50"/>
                <a:gd name="T6" fmla="*/ 0 w 47"/>
                <a:gd name="T7" fmla="*/ 27 h 50"/>
                <a:gd name="T8" fmla="*/ 15 w 47"/>
                <a:gd name="T9" fmla="*/ 6 h 50"/>
                <a:gd name="T10" fmla="*/ 36 w 47"/>
                <a:gd name="T11" fmla="*/ 0 h 50"/>
                <a:gd name="T12" fmla="*/ 47 w 47"/>
                <a:gd name="T13" fmla="*/ 12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50"/>
                <a:gd name="T23" fmla="*/ 47 w 47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50">
                  <a:moveTo>
                    <a:pt x="47" y="12"/>
                  </a:moveTo>
                  <a:lnTo>
                    <a:pt x="46" y="42"/>
                  </a:lnTo>
                  <a:lnTo>
                    <a:pt x="16" y="50"/>
                  </a:lnTo>
                  <a:lnTo>
                    <a:pt x="0" y="27"/>
                  </a:lnTo>
                  <a:lnTo>
                    <a:pt x="15" y="6"/>
                  </a:lnTo>
                  <a:lnTo>
                    <a:pt x="36" y="0"/>
                  </a:lnTo>
                  <a:lnTo>
                    <a:pt x="47" y="12"/>
                  </a:lnTo>
                  <a:close/>
                </a:path>
              </a:pathLst>
            </a:custGeom>
            <a:solidFill>
              <a:srgbClr val="7C9939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1" name="Rectangle 687"/>
            <p:cNvSpPr>
              <a:spLocks noChangeArrowheads="1"/>
            </p:cNvSpPr>
            <p:nvPr/>
          </p:nvSpPr>
          <p:spPr bwMode="auto">
            <a:xfrm>
              <a:off x="782638" y="2625711"/>
              <a:ext cx="2217737" cy="22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3600" rIns="18000" bIns="36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kern="0" dirty="0"/>
                <a:t> </a:t>
              </a:r>
              <a:r>
                <a:rPr lang="ru-RU" sz="1400" b="1" kern="0" dirty="0"/>
                <a:t>г. Санкт-Петербург</a:t>
              </a:r>
            </a:p>
          </p:txBody>
        </p:sp>
        <p:sp>
          <p:nvSpPr>
            <p:cNvPr id="272" name="Freeform 669"/>
            <p:cNvSpPr>
              <a:spLocks/>
            </p:cNvSpPr>
            <p:nvPr/>
          </p:nvSpPr>
          <p:spPr bwMode="auto">
            <a:xfrm>
              <a:off x="142875" y="2598724"/>
              <a:ext cx="1023938" cy="973137"/>
            </a:xfrm>
            <a:custGeom>
              <a:avLst/>
              <a:gdLst>
                <a:gd name="T0" fmla="*/ 0 w 672"/>
                <a:gd name="T1" fmla="*/ 186 h 573"/>
                <a:gd name="T2" fmla="*/ 39 w 672"/>
                <a:gd name="T3" fmla="*/ 166 h 573"/>
                <a:gd name="T4" fmla="*/ 67 w 672"/>
                <a:gd name="T5" fmla="*/ 170 h 573"/>
                <a:gd name="T6" fmla="*/ 92 w 672"/>
                <a:gd name="T7" fmla="*/ 121 h 573"/>
                <a:gd name="T8" fmla="*/ 121 w 672"/>
                <a:gd name="T9" fmla="*/ 134 h 573"/>
                <a:gd name="T10" fmla="*/ 159 w 672"/>
                <a:gd name="T11" fmla="*/ 161 h 573"/>
                <a:gd name="T12" fmla="*/ 206 w 672"/>
                <a:gd name="T13" fmla="*/ 173 h 573"/>
                <a:gd name="T14" fmla="*/ 219 w 672"/>
                <a:gd name="T15" fmla="*/ 210 h 573"/>
                <a:gd name="T16" fmla="*/ 220 w 672"/>
                <a:gd name="T17" fmla="*/ 244 h 573"/>
                <a:gd name="T18" fmla="*/ 264 w 672"/>
                <a:gd name="T19" fmla="*/ 239 h 573"/>
                <a:gd name="T20" fmla="*/ 259 w 672"/>
                <a:gd name="T21" fmla="*/ 207 h 573"/>
                <a:gd name="T22" fmla="*/ 249 w 672"/>
                <a:gd name="T23" fmla="*/ 170 h 573"/>
                <a:gd name="T24" fmla="*/ 212 w 672"/>
                <a:gd name="T25" fmla="*/ 139 h 573"/>
                <a:gd name="T26" fmla="*/ 203 w 672"/>
                <a:gd name="T27" fmla="*/ 91 h 573"/>
                <a:gd name="T28" fmla="*/ 202 w 672"/>
                <a:gd name="T29" fmla="*/ 51 h 573"/>
                <a:gd name="T30" fmla="*/ 237 w 672"/>
                <a:gd name="T31" fmla="*/ 44 h 573"/>
                <a:gd name="T32" fmla="*/ 192 w 672"/>
                <a:gd name="T33" fmla="*/ 39 h 573"/>
                <a:gd name="T34" fmla="*/ 167 w 672"/>
                <a:gd name="T35" fmla="*/ 12 h 573"/>
                <a:gd name="T36" fmla="*/ 216 w 672"/>
                <a:gd name="T37" fmla="*/ 4 h 573"/>
                <a:gd name="T38" fmla="*/ 327 w 672"/>
                <a:gd name="T39" fmla="*/ 0 h 573"/>
                <a:gd name="T40" fmla="*/ 347 w 672"/>
                <a:gd name="T41" fmla="*/ 47 h 573"/>
                <a:gd name="T42" fmla="*/ 466 w 672"/>
                <a:gd name="T43" fmla="*/ 261 h 573"/>
                <a:gd name="T44" fmla="*/ 531 w 672"/>
                <a:gd name="T45" fmla="*/ 248 h 573"/>
                <a:gd name="T46" fmla="*/ 567 w 672"/>
                <a:gd name="T47" fmla="*/ 256 h 573"/>
                <a:gd name="T48" fmla="*/ 557 w 672"/>
                <a:gd name="T49" fmla="*/ 221 h 573"/>
                <a:gd name="T50" fmla="*/ 604 w 672"/>
                <a:gd name="T51" fmla="*/ 256 h 573"/>
                <a:gd name="T52" fmla="*/ 640 w 672"/>
                <a:gd name="T53" fmla="*/ 269 h 573"/>
                <a:gd name="T54" fmla="*/ 666 w 672"/>
                <a:gd name="T55" fmla="*/ 307 h 573"/>
                <a:gd name="T56" fmla="*/ 672 w 672"/>
                <a:gd name="T57" fmla="*/ 335 h 573"/>
                <a:gd name="T58" fmla="*/ 640 w 672"/>
                <a:gd name="T59" fmla="*/ 370 h 573"/>
                <a:gd name="T60" fmla="*/ 603 w 672"/>
                <a:gd name="T61" fmla="*/ 369 h 573"/>
                <a:gd name="T62" fmla="*/ 583 w 672"/>
                <a:gd name="T63" fmla="*/ 417 h 573"/>
                <a:gd name="T64" fmla="*/ 528 w 672"/>
                <a:gd name="T65" fmla="*/ 456 h 573"/>
                <a:gd name="T66" fmla="*/ 548 w 672"/>
                <a:gd name="T67" fmla="*/ 488 h 573"/>
                <a:gd name="T68" fmla="*/ 535 w 672"/>
                <a:gd name="T69" fmla="*/ 521 h 573"/>
                <a:gd name="T70" fmla="*/ 504 w 672"/>
                <a:gd name="T71" fmla="*/ 542 h 573"/>
                <a:gd name="T72" fmla="*/ 477 w 672"/>
                <a:gd name="T73" fmla="*/ 562 h 573"/>
                <a:gd name="T74" fmla="*/ 438 w 672"/>
                <a:gd name="T75" fmla="*/ 551 h 573"/>
                <a:gd name="T76" fmla="*/ 414 w 672"/>
                <a:gd name="T77" fmla="*/ 573 h 573"/>
                <a:gd name="T78" fmla="*/ 357 w 672"/>
                <a:gd name="T79" fmla="*/ 504 h 573"/>
                <a:gd name="T80" fmla="*/ 369 w 672"/>
                <a:gd name="T81" fmla="*/ 471 h 573"/>
                <a:gd name="T82" fmla="*/ 337 w 672"/>
                <a:gd name="T83" fmla="*/ 457 h 573"/>
                <a:gd name="T84" fmla="*/ 319 w 672"/>
                <a:gd name="T85" fmla="*/ 430 h 573"/>
                <a:gd name="T86" fmla="*/ 277 w 672"/>
                <a:gd name="T87" fmla="*/ 450 h 573"/>
                <a:gd name="T88" fmla="*/ 268 w 672"/>
                <a:gd name="T89" fmla="*/ 419 h 573"/>
                <a:gd name="T90" fmla="*/ 271 w 672"/>
                <a:gd name="T91" fmla="*/ 380 h 573"/>
                <a:gd name="T92" fmla="*/ 251 w 672"/>
                <a:gd name="T93" fmla="*/ 361 h 573"/>
                <a:gd name="T94" fmla="*/ 197 w 672"/>
                <a:gd name="T95" fmla="*/ 389 h 573"/>
                <a:gd name="T96" fmla="*/ 179 w 672"/>
                <a:gd name="T97" fmla="*/ 364 h 573"/>
                <a:gd name="T98" fmla="*/ 134 w 672"/>
                <a:gd name="T99" fmla="*/ 386 h 573"/>
                <a:gd name="T100" fmla="*/ 88 w 672"/>
                <a:gd name="T101" fmla="*/ 363 h 573"/>
                <a:gd name="T102" fmla="*/ 63 w 672"/>
                <a:gd name="T103" fmla="*/ 390 h 573"/>
                <a:gd name="T104" fmla="*/ 56 w 672"/>
                <a:gd name="T105" fmla="*/ 378 h 573"/>
                <a:gd name="T106" fmla="*/ 28 w 672"/>
                <a:gd name="T107" fmla="*/ 319 h 573"/>
                <a:gd name="T108" fmla="*/ 39 w 672"/>
                <a:gd name="T109" fmla="*/ 286 h 573"/>
                <a:gd name="T110" fmla="*/ 13 w 672"/>
                <a:gd name="T111" fmla="*/ 249 h 573"/>
                <a:gd name="T112" fmla="*/ 14 w 672"/>
                <a:gd name="T113" fmla="*/ 215 h 573"/>
                <a:gd name="T114" fmla="*/ 0 w 672"/>
                <a:gd name="T115" fmla="*/ 186 h 57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72"/>
                <a:gd name="T175" fmla="*/ 0 h 573"/>
                <a:gd name="T176" fmla="*/ 672 w 672"/>
                <a:gd name="T177" fmla="*/ 573 h 57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72" h="573">
                  <a:moveTo>
                    <a:pt x="0" y="186"/>
                  </a:moveTo>
                  <a:lnTo>
                    <a:pt x="39" y="166"/>
                  </a:lnTo>
                  <a:lnTo>
                    <a:pt x="67" y="170"/>
                  </a:lnTo>
                  <a:lnTo>
                    <a:pt x="92" y="121"/>
                  </a:lnTo>
                  <a:lnTo>
                    <a:pt x="121" y="134"/>
                  </a:lnTo>
                  <a:lnTo>
                    <a:pt x="159" y="161"/>
                  </a:lnTo>
                  <a:lnTo>
                    <a:pt x="206" y="173"/>
                  </a:lnTo>
                  <a:lnTo>
                    <a:pt x="219" y="210"/>
                  </a:lnTo>
                  <a:lnTo>
                    <a:pt x="220" y="244"/>
                  </a:lnTo>
                  <a:lnTo>
                    <a:pt x="264" y="239"/>
                  </a:lnTo>
                  <a:lnTo>
                    <a:pt x="259" y="207"/>
                  </a:lnTo>
                  <a:lnTo>
                    <a:pt x="249" y="170"/>
                  </a:lnTo>
                  <a:lnTo>
                    <a:pt x="212" y="139"/>
                  </a:lnTo>
                  <a:lnTo>
                    <a:pt x="203" y="91"/>
                  </a:lnTo>
                  <a:lnTo>
                    <a:pt x="202" y="51"/>
                  </a:lnTo>
                  <a:lnTo>
                    <a:pt x="237" y="44"/>
                  </a:lnTo>
                  <a:lnTo>
                    <a:pt x="192" y="39"/>
                  </a:lnTo>
                  <a:lnTo>
                    <a:pt x="167" y="12"/>
                  </a:lnTo>
                  <a:lnTo>
                    <a:pt x="216" y="4"/>
                  </a:lnTo>
                  <a:lnTo>
                    <a:pt x="327" y="0"/>
                  </a:lnTo>
                  <a:lnTo>
                    <a:pt x="347" y="47"/>
                  </a:lnTo>
                  <a:lnTo>
                    <a:pt x="466" y="261"/>
                  </a:lnTo>
                  <a:lnTo>
                    <a:pt x="531" y="248"/>
                  </a:lnTo>
                  <a:lnTo>
                    <a:pt x="567" y="256"/>
                  </a:lnTo>
                  <a:lnTo>
                    <a:pt x="557" y="221"/>
                  </a:lnTo>
                  <a:lnTo>
                    <a:pt x="604" y="256"/>
                  </a:lnTo>
                  <a:lnTo>
                    <a:pt x="640" y="269"/>
                  </a:lnTo>
                  <a:lnTo>
                    <a:pt x="666" y="307"/>
                  </a:lnTo>
                  <a:lnTo>
                    <a:pt x="672" y="335"/>
                  </a:lnTo>
                  <a:lnTo>
                    <a:pt x="640" y="370"/>
                  </a:lnTo>
                  <a:lnTo>
                    <a:pt x="603" y="369"/>
                  </a:lnTo>
                  <a:lnTo>
                    <a:pt x="583" y="417"/>
                  </a:lnTo>
                  <a:lnTo>
                    <a:pt x="528" y="456"/>
                  </a:lnTo>
                  <a:lnTo>
                    <a:pt x="548" y="488"/>
                  </a:lnTo>
                  <a:lnTo>
                    <a:pt x="535" y="521"/>
                  </a:lnTo>
                  <a:lnTo>
                    <a:pt x="504" y="542"/>
                  </a:lnTo>
                  <a:lnTo>
                    <a:pt x="477" y="562"/>
                  </a:lnTo>
                  <a:lnTo>
                    <a:pt x="438" y="551"/>
                  </a:lnTo>
                  <a:lnTo>
                    <a:pt x="414" y="573"/>
                  </a:lnTo>
                  <a:lnTo>
                    <a:pt x="357" y="504"/>
                  </a:lnTo>
                  <a:lnTo>
                    <a:pt x="369" y="471"/>
                  </a:lnTo>
                  <a:lnTo>
                    <a:pt x="337" y="457"/>
                  </a:lnTo>
                  <a:lnTo>
                    <a:pt x="319" y="430"/>
                  </a:lnTo>
                  <a:lnTo>
                    <a:pt x="277" y="450"/>
                  </a:lnTo>
                  <a:lnTo>
                    <a:pt x="268" y="419"/>
                  </a:lnTo>
                  <a:lnTo>
                    <a:pt x="271" y="380"/>
                  </a:lnTo>
                  <a:lnTo>
                    <a:pt x="251" y="361"/>
                  </a:lnTo>
                  <a:lnTo>
                    <a:pt x="197" y="389"/>
                  </a:lnTo>
                  <a:lnTo>
                    <a:pt x="179" y="364"/>
                  </a:lnTo>
                  <a:lnTo>
                    <a:pt x="134" y="386"/>
                  </a:lnTo>
                  <a:lnTo>
                    <a:pt x="88" y="363"/>
                  </a:lnTo>
                  <a:lnTo>
                    <a:pt x="63" y="390"/>
                  </a:lnTo>
                  <a:lnTo>
                    <a:pt x="56" y="378"/>
                  </a:lnTo>
                  <a:lnTo>
                    <a:pt x="28" y="319"/>
                  </a:lnTo>
                  <a:lnTo>
                    <a:pt x="39" y="286"/>
                  </a:lnTo>
                  <a:lnTo>
                    <a:pt x="13" y="249"/>
                  </a:lnTo>
                  <a:lnTo>
                    <a:pt x="14" y="215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E5EBA2"/>
            </a:solidFill>
            <a:ln w="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3" name="Freeform 670"/>
            <p:cNvSpPr>
              <a:spLocks/>
            </p:cNvSpPr>
            <p:nvPr/>
          </p:nvSpPr>
          <p:spPr bwMode="auto">
            <a:xfrm>
              <a:off x="419100" y="2787636"/>
              <a:ext cx="134938" cy="231775"/>
            </a:xfrm>
            <a:custGeom>
              <a:avLst/>
              <a:gdLst>
                <a:gd name="T0" fmla="*/ 0 w 58"/>
                <a:gd name="T1" fmla="*/ 34 h 105"/>
                <a:gd name="T2" fmla="*/ 19 w 58"/>
                <a:gd name="T3" fmla="*/ 72 h 105"/>
                <a:gd name="T4" fmla="*/ 35 w 58"/>
                <a:gd name="T5" fmla="*/ 31 h 105"/>
                <a:gd name="T6" fmla="*/ 6 w 58"/>
                <a:gd name="T7" fmla="*/ 0 h 105"/>
                <a:gd name="T8" fmla="*/ 43 w 58"/>
                <a:gd name="T9" fmla="*/ 31 h 105"/>
                <a:gd name="T10" fmla="*/ 53 w 58"/>
                <a:gd name="T11" fmla="*/ 68 h 105"/>
                <a:gd name="T12" fmla="*/ 58 w 58"/>
                <a:gd name="T13" fmla="*/ 100 h 105"/>
                <a:gd name="T14" fmla="*/ 14 w 58"/>
                <a:gd name="T15" fmla="*/ 105 h 105"/>
                <a:gd name="T16" fmla="*/ 13 w 58"/>
                <a:gd name="T17" fmla="*/ 71 h 105"/>
                <a:gd name="T18" fmla="*/ 0 w 58"/>
                <a:gd name="T19" fmla="*/ 34 h 1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"/>
                <a:gd name="T31" fmla="*/ 0 h 105"/>
                <a:gd name="T32" fmla="*/ 58 w 58"/>
                <a:gd name="T33" fmla="*/ 105 h 10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" h="105">
                  <a:moveTo>
                    <a:pt x="0" y="34"/>
                  </a:moveTo>
                  <a:lnTo>
                    <a:pt x="19" y="72"/>
                  </a:lnTo>
                  <a:lnTo>
                    <a:pt x="35" y="31"/>
                  </a:lnTo>
                  <a:lnTo>
                    <a:pt x="6" y="0"/>
                  </a:lnTo>
                  <a:lnTo>
                    <a:pt x="43" y="31"/>
                  </a:lnTo>
                  <a:lnTo>
                    <a:pt x="53" y="68"/>
                  </a:lnTo>
                  <a:lnTo>
                    <a:pt x="58" y="100"/>
                  </a:lnTo>
                  <a:lnTo>
                    <a:pt x="14" y="105"/>
                  </a:lnTo>
                  <a:lnTo>
                    <a:pt x="13" y="7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E5EBA2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74" name="Прямая со стрелкой 273"/>
            <p:cNvCxnSpPr>
              <a:endCxn id="273" idx="6"/>
            </p:cNvCxnSpPr>
            <p:nvPr/>
          </p:nvCxnSpPr>
          <p:spPr>
            <a:xfrm rot="10800000">
              <a:off x="554038" y="3008299"/>
              <a:ext cx="906462" cy="884237"/>
            </a:xfrm>
            <a:prstGeom prst="straightConnector1">
              <a:avLst/>
            </a:prstGeom>
            <a:ln w="15875">
              <a:solidFill>
                <a:srgbClr val="333399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Прямая со стрелкой 278"/>
            <p:cNvCxnSpPr>
              <a:endCxn id="268" idx="0"/>
            </p:cNvCxnSpPr>
            <p:nvPr/>
          </p:nvCxnSpPr>
          <p:spPr>
            <a:xfrm rot="10800000" flipV="1">
              <a:off x="573088" y="4598975"/>
              <a:ext cx="904875" cy="84137"/>
            </a:xfrm>
            <a:prstGeom prst="straightConnector1">
              <a:avLst/>
            </a:prstGeom>
            <a:ln w="15875">
              <a:solidFill>
                <a:srgbClr val="333399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42863" y="1035050"/>
            <a:ext cx="9036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j-ea"/>
                <a:cs typeface="+mj-cs"/>
              </a:rPr>
              <a:t>ЧИСЛО ЖЕНЩИН НА 1000 МУЖЧИН </a:t>
            </a:r>
          </a:p>
        </p:txBody>
      </p:sp>
      <p:graphicFrame>
        <p:nvGraphicFramePr>
          <p:cNvPr id="137218" name="Диаграмма 12"/>
          <p:cNvGraphicFramePr>
            <a:graphicFrameLocks/>
          </p:cNvGraphicFramePr>
          <p:nvPr/>
        </p:nvGraphicFramePr>
        <p:xfrm>
          <a:off x="214313" y="1687513"/>
          <a:ext cx="8704262" cy="5456237"/>
        </p:xfrm>
        <a:graphic>
          <a:graphicData uri="http://schemas.openxmlformats.org/presentationml/2006/ole">
            <p:oleObj spid="_x0000_s137218" r:id="rId3" imgW="8705843" imgH="5456393" progId="Excel.Sheet.8">
              <p:embed/>
            </p:oleObj>
          </a:graphicData>
        </a:graphic>
      </p:graphicFrame>
      <p:pic>
        <p:nvPicPr>
          <p:cNvPr id="13721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475" y="5214938"/>
            <a:ext cx="8772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0" name="TextBox 12"/>
          <p:cNvSpPr txBox="1">
            <a:spLocks noChangeArrowheads="1"/>
          </p:cNvSpPr>
          <p:nvPr/>
        </p:nvSpPr>
        <p:spPr bwMode="auto">
          <a:xfrm>
            <a:off x="414338" y="5322888"/>
            <a:ext cx="642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71437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МЕДИАННЫЙ ВОЗРАСТ НАСЕЛЕНИЯ</a:t>
            </a:r>
            <a:r>
              <a:rPr lang="en-US" sz="2000" b="1" dirty="0" smtClean="0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ru-RU" sz="2000" b="1" dirty="0" smtClean="0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ПО ОТДЕЛЬНЫМ СТРАНАМ, лет</a:t>
            </a:r>
            <a:endParaRPr lang="ru-RU" sz="1600" dirty="0"/>
          </a:p>
        </p:txBody>
      </p:sp>
      <p:graphicFrame>
        <p:nvGraphicFramePr>
          <p:cNvPr id="138242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00188"/>
          <a:ext cx="9572625" cy="4786312"/>
        </p:xfrm>
        <a:graphic>
          <a:graphicData uri="http://schemas.openxmlformats.org/presentationml/2006/ole">
            <p:oleObj spid="_x0000_s138242" r:id="rId3" imgW="9571550" imgH="4785775" progId="Excel.Sheet.8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2488" y="5091113"/>
            <a:ext cx="1076325" cy="369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</a:rPr>
              <a:t>Россия*</a:t>
            </a:r>
          </a:p>
        </p:txBody>
      </p:sp>
      <p:sp>
        <p:nvSpPr>
          <p:cNvPr id="138244" name="TextBox 5"/>
          <p:cNvSpPr txBox="1">
            <a:spLocks noChangeArrowheads="1"/>
          </p:cNvSpPr>
          <p:nvPr/>
        </p:nvSpPr>
        <p:spPr bwMode="auto">
          <a:xfrm>
            <a:off x="142875" y="6286500"/>
            <a:ext cx="8643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* По данным Всероссийской переписи населения 2010 года: медианный возраст – 38 лет, средний возраст – 39 лет.</a:t>
            </a:r>
          </a:p>
          <a:p>
            <a:r>
              <a:rPr lang="ru-RU" sz="1200"/>
              <a:t>Источник информации по другим странам – </a:t>
            </a:r>
            <a:r>
              <a:rPr lang="en-US" sz="1200"/>
              <a:t>World Population Prospects</a:t>
            </a:r>
            <a:r>
              <a:rPr lang="ru-RU" sz="1200"/>
              <a:t>:</a:t>
            </a:r>
            <a:r>
              <a:rPr lang="en-US" sz="1200"/>
              <a:t> The 2010 Revision</a:t>
            </a:r>
            <a:r>
              <a:rPr lang="ru-RU" sz="1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93738" y="771525"/>
            <a:ext cx="7772400" cy="523875"/>
          </a:xfrm>
        </p:spPr>
        <p:txBody>
          <a:bodyPr anchor="t"/>
          <a:lstStyle/>
          <a:p>
            <a:pPr>
              <a:defRPr/>
            </a:pPr>
            <a:r>
              <a:rPr lang="ru-RU" sz="2000" b="1" dirty="0" smtClean="0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ВОЗРАСТНО-ПОЛОВОЙ СОСТАВ НАСЕЛЕНИЯ</a:t>
            </a:r>
            <a:r>
              <a:rPr lang="en-US" sz="2000" b="1" dirty="0" smtClean="0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en-US" sz="2000" b="1" dirty="0" smtClean="0">
                <a:solidFill>
                  <a:srgbClr val="FF8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ru-RU" sz="2000" b="1" dirty="0" smtClean="0">
              <a:solidFill>
                <a:srgbClr val="FF844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39266" name="Rectangle 39"/>
          <p:cNvSpPr>
            <a:spLocks noChangeArrowheads="1"/>
          </p:cNvSpPr>
          <p:nvPr/>
        </p:nvSpPr>
        <p:spPr bwMode="auto">
          <a:xfrm>
            <a:off x="1695450" y="3190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pSp>
        <p:nvGrpSpPr>
          <p:cNvPr id="139267" name="Группа 26"/>
          <p:cNvGrpSpPr>
            <a:grpSpLocks/>
          </p:cNvGrpSpPr>
          <p:nvPr/>
        </p:nvGrpSpPr>
        <p:grpSpPr bwMode="auto">
          <a:xfrm>
            <a:off x="-276225" y="1123950"/>
            <a:ext cx="9099550" cy="5783263"/>
            <a:chOff x="-258763" y="999490"/>
            <a:chExt cx="8859838" cy="5599748"/>
          </a:xfrm>
        </p:grpSpPr>
        <p:sp>
          <p:nvSpPr>
            <p:cNvPr id="139268" name="Text Box 3"/>
            <p:cNvSpPr txBox="1">
              <a:spLocks noChangeArrowheads="1"/>
            </p:cNvSpPr>
            <p:nvPr/>
          </p:nvSpPr>
          <p:spPr bwMode="auto">
            <a:xfrm>
              <a:off x="838200" y="6324600"/>
              <a:ext cx="71628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1200"/>
            </a:p>
          </p:txBody>
        </p:sp>
        <p:sp>
          <p:nvSpPr>
            <p:cNvPr id="139269" name="Text Box 4"/>
            <p:cNvSpPr txBox="1">
              <a:spLocks noChangeArrowheads="1"/>
            </p:cNvSpPr>
            <p:nvPr/>
          </p:nvSpPr>
          <p:spPr bwMode="auto">
            <a:xfrm>
              <a:off x="1628775" y="999490"/>
              <a:ext cx="13716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 b="1"/>
                <a:t>          </a:t>
              </a:r>
              <a:r>
                <a:rPr lang="en-US" sz="1600" b="1">
                  <a:solidFill>
                    <a:srgbClr val="000000"/>
                  </a:solidFill>
                </a:rPr>
                <a:t>2002 </a:t>
              </a:r>
              <a:r>
                <a:rPr lang="ru-RU" sz="1600" b="1">
                  <a:solidFill>
                    <a:srgbClr val="000000"/>
                  </a:solidFill>
                </a:rPr>
                <a:t>г.</a:t>
              </a:r>
            </a:p>
          </p:txBody>
        </p:sp>
        <p:sp>
          <p:nvSpPr>
            <p:cNvPr id="139270" name="Text Box 5"/>
            <p:cNvSpPr txBox="1">
              <a:spLocks noChangeArrowheads="1"/>
            </p:cNvSpPr>
            <p:nvPr/>
          </p:nvSpPr>
          <p:spPr bwMode="auto">
            <a:xfrm>
              <a:off x="6029325" y="1016952"/>
              <a:ext cx="13716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200"/>
                <a:t>  </a:t>
              </a:r>
              <a:r>
                <a:rPr lang="en-US" sz="1200"/>
                <a:t>   </a:t>
              </a:r>
              <a:r>
                <a:rPr lang="ru-RU" sz="1600" b="1">
                  <a:solidFill>
                    <a:srgbClr val="000000"/>
                  </a:solidFill>
                </a:rPr>
                <a:t>20</a:t>
              </a:r>
              <a:r>
                <a:rPr lang="en-US" sz="1600" b="1">
                  <a:solidFill>
                    <a:srgbClr val="000000"/>
                  </a:solidFill>
                </a:rPr>
                <a:t>10 </a:t>
              </a:r>
              <a:r>
                <a:rPr lang="ru-RU" sz="1600" b="1">
                  <a:solidFill>
                    <a:srgbClr val="000000"/>
                  </a:solidFill>
                </a:rPr>
                <a:t>г.</a:t>
              </a:r>
            </a:p>
          </p:txBody>
        </p:sp>
        <p:sp>
          <p:nvSpPr>
            <p:cNvPr id="139271" name="Rectangle 26"/>
            <p:cNvSpPr>
              <a:spLocks noChangeArrowheads="1"/>
            </p:cNvSpPr>
            <p:nvPr/>
          </p:nvSpPr>
          <p:spPr bwMode="auto">
            <a:xfrm>
              <a:off x="-258763" y="2149475"/>
              <a:ext cx="4694238" cy="823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139272" name="Rectangle 27"/>
            <p:cNvSpPr>
              <a:spLocks noChangeArrowheads="1"/>
            </p:cNvSpPr>
            <p:nvPr/>
          </p:nvSpPr>
          <p:spPr bwMode="auto">
            <a:xfrm>
              <a:off x="-258763" y="2149475"/>
              <a:ext cx="4694238" cy="823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pic>
          <p:nvPicPr>
            <p:cNvPr id="139273" name="Рисунок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5325" y="1296988"/>
              <a:ext cx="7791450" cy="4846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9274" name="Picture 1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8138" y="6138281"/>
              <a:ext cx="71628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Прямоугольник 12"/>
            <p:cNvSpPr/>
            <p:nvPr/>
          </p:nvSpPr>
          <p:spPr>
            <a:xfrm>
              <a:off x="2818686" y="1791110"/>
              <a:ext cx="1267458" cy="39043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9276" name="Text Box 4"/>
            <p:cNvSpPr txBox="1">
              <a:spLocks noChangeArrowheads="1"/>
            </p:cNvSpPr>
            <p:nvPr/>
          </p:nvSpPr>
          <p:spPr bwMode="auto">
            <a:xfrm>
              <a:off x="2962275" y="1676400"/>
              <a:ext cx="103822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 b="1"/>
                <a:t>Женщины</a:t>
              </a:r>
              <a:endParaRPr lang="ru-RU" sz="1600" b="1">
                <a:solidFill>
                  <a:srgbClr val="000000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809302" y="1761904"/>
              <a:ext cx="1267458" cy="39043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9278" name="Text Box 4"/>
            <p:cNvSpPr txBox="1">
              <a:spLocks noChangeArrowheads="1"/>
            </p:cNvSpPr>
            <p:nvPr/>
          </p:nvSpPr>
          <p:spPr bwMode="auto">
            <a:xfrm>
              <a:off x="1057275" y="1676400"/>
              <a:ext cx="103822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 b="1"/>
                <a:t>Мужчины</a:t>
              </a:r>
              <a:endParaRPr lang="ru-RU" sz="1600" b="1">
                <a:solidFill>
                  <a:srgbClr val="000000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143389" y="1781887"/>
              <a:ext cx="1238089" cy="33201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106403" y="1714254"/>
              <a:ext cx="1494672" cy="33355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9281" name="Text Box 4"/>
            <p:cNvSpPr txBox="1">
              <a:spLocks noChangeArrowheads="1"/>
            </p:cNvSpPr>
            <p:nvPr/>
          </p:nvSpPr>
          <p:spPr bwMode="auto">
            <a:xfrm>
              <a:off x="7191375" y="1666875"/>
              <a:ext cx="103822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 b="1"/>
                <a:t>Женщины</a:t>
              </a:r>
              <a:endParaRPr lang="ru-RU" sz="1600" b="1">
                <a:solidFill>
                  <a:srgbClr val="000000"/>
                </a:solidFill>
              </a:endParaRPr>
            </a:p>
          </p:txBody>
        </p:sp>
        <p:sp>
          <p:nvSpPr>
            <p:cNvPr id="139282" name="Text Box 4"/>
            <p:cNvSpPr txBox="1">
              <a:spLocks noChangeArrowheads="1"/>
            </p:cNvSpPr>
            <p:nvPr/>
          </p:nvSpPr>
          <p:spPr bwMode="auto">
            <a:xfrm>
              <a:off x="5210175" y="1676400"/>
              <a:ext cx="103822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 b="1"/>
                <a:t>Мужчины</a:t>
              </a:r>
              <a:endParaRPr lang="ru-RU" sz="1600" b="1">
                <a:solidFill>
                  <a:srgbClr val="000000"/>
                </a:solidFill>
              </a:endParaRPr>
            </a:p>
          </p:txBody>
        </p:sp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6182086" y="5898309"/>
              <a:ext cx="1256637" cy="23056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900" dirty="0"/>
                <a:t>тыс. человек</a:t>
              </a:r>
              <a:endParaRPr lang="ru-RU" sz="1050" dirty="0">
                <a:solidFill>
                  <a:srgbClr val="000000"/>
                </a:solidFill>
              </a:endParaRPr>
            </a:p>
          </p:txBody>
        </p:sp>
        <p:sp>
          <p:nvSpPr>
            <p:cNvPr id="26" name="Text Box 4"/>
            <p:cNvSpPr txBox="1">
              <a:spLocks noChangeArrowheads="1"/>
            </p:cNvSpPr>
            <p:nvPr/>
          </p:nvSpPr>
          <p:spPr bwMode="auto">
            <a:xfrm>
              <a:off x="1818631" y="5905994"/>
              <a:ext cx="1258184" cy="22903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900" dirty="0"/>
                <a:t>тыс. человек</a:t>
              </a:r>
              <a:endParaRPr lang="ru-RU" sz="1050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5514</TotalTime>
  <Words>896</Words>
  <Application>Microsoft Office PowerPoint</Application>
  <PresentationFormat>Экран (4:3)</PresentationFormat>
  <Paragraphs>274</Paragraphs>
  <Slides>22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Office Theme</vt:lpstr>
      <vt:lpstr>Лист</vt:lpstr>
      <vt:lpstr>Лист Microsoft Office Excel 97-2003</vt:lpstr>
      <vt:lpstr>  ОБ ИТОГАХ ВСЕРОССИЙСКОЙ  ПЕРЕПИСИ НАСЕЛЕНИЯ 2010 ГОДА     </vt:lpstr>
      <vt:lpstr>Слайд 2</vt:lpstr>
      <vt:lpstr>Слайд 3</vt:lpstr>
      <vt:lpstr>Слайд 4</vt:lpstr>
      <vt:lpstr>Слайд 5</vt:lpstr>
      <vt:lpstr>Слайд 6</vt:lpstr>
      <vt:lpstr>Слайд 7</vt:lpstr>
      <vt:lpstr>МЕДИАННЫЙ ВОЗРАСТ НАСЕЛЕНИЯ ПО ОТДЕЛЬНЫМ СТРАНАМ, лет</vt:lpstr>
      <vt:lpstr>ВОЗРАСТНО-ПОЛОВОЙ СОСТАВ НАСЕЛЕНИЯ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ЗАНЯТОЕ НАСЕЛЕНИЕ ЧАСТНЫХ ДОХОЗЯЙСТВ</vt:lpstr>
      <vt:lpstr>Слайд 21</vt:lpstr>
      <vt:lpstr>Слайд 22</vt:lpstr>
    </vt:vector>
  </TitlesOfParts>
  <Company>croc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Приступили к АО</dc:title>
  <dc:creator>USR</dc:creator>
  <cp:lastModifiedBy>XPЯзовских</cp:lastModifiedBy>
  <cp:revision>569</cp:revision>
  <dcterms:created xsi:type="dcterms:W3CDTF">2011-02-01T14:55:25Z</dcterms:created>
  <dcterms:modified xsi:type="dcterms:W3CDTF">2012-03-26T08:12:22Z</dcterms:modified>
</cp:coreProperties>
</file>