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20483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4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5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486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487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488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48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49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491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0492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0493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755B0D3-A329-4DC6-B6EB-E1F4CBA67C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F0EE41-E5F3-45E2-A73B-6049C7C42A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F80C25-55D4-430B-905A-EA58C3334C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880C92-3A97-4AEE-862A-9B5151DEFF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F3407E-49C6-43CB-98A3-C58509547F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96A609-5E7F-4F0F-8C14-721F097430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BB01FA-521B-4A67-A80A-E1F091B90AA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255C3B-7E4E-4CC7-AC78-A1AA5029EF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AC196F-50AA-4207-815E-6B0140BA25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53D60F-F82A-413E-8DFE-58AEBF613CE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1BFD6-E485-4FAA-9215-6C504E60A2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9459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0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1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2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463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464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465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466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6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946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946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D0044BAC-4C8F-43FB-A50B-D8836D7A2CA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9470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471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1470025"/>
          </a:xfrm>
        </p:spPr>
        <p:txBody>
          <a:bodyPr/>
          <a:lstStyle/>
          <a:p>
            <a:r>
              <a:rPr lang="ru-RU"/>
              <a:t>Нарисуй ты меня идущую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/>
              <a:t>Людмила Туманова в работах Виктора Бухрова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</a:t>
            </a:r>
          </a:p>
        </p:txBody>
      </p:sp>
      <p:sp>
        <p:nvSpPr>
          <p:cNvPr id="51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676400"/>
            <a:ext cx="8229600" cy="457200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ru-RU"/>
          </a:p>
          <a:p>
            <a:pPr>
              <a:lnSpc>
                <a:spcPct val="90000"/>
              </a:lnSpc>
            </a:pPr>
            <a:endParaRPr lang="ru-RU"/>
          </a:p>
          <a:p>
            <a:pPr>
              <a:lnSpc>
                <a:spcPct val="90000"/>
              </a:lnSpc>
            </a:pPr>
            <a:endParaRPr lang="ru-RU"/>
          </a:p>
          <a:p>
            <a:pPr>
              <a:lnSpc>
                <a:spcPct val="90000"/>
              </a:lnSpc>
            </a:pPr>
            <a:endParaRPr lang="ru-RU"/>
          </a:p>
          <a:p>
            <a:pPr>
              <a:lnSpc>
                <a:spcPct val="90000"/>
              </a:lnSpc>
            </a:pPr>
            <a:endParaRPr lang="ru-RU"/>
          </a:p>
          <a:p>
            <a:pPr>
              <a:lnSpc>
                <a:spcPct val="90000"/>
              </a:lnSpc>
            </a:pPr>
            <a:endParaRPr lang="ru-RU"/>
          </a:p>
          <a:p>
            <a:pPr>
              <a:lnSpc>
                <a:spcPct val="90000"/>
              </a:lnSpc>
            </a:pPr>
            <a:endParaRPr lang="ru-RU"/>
          </a:p>
          <a:p>
            <a:pPr>
              <a:lnSpc>
                <a:spcPct val="90000"/>
              </a:lnSpc>
            </a:pPr>
            <a:endParaRPr lang="ru-RU"/>
          </a:p>
        </p:txBody>
      </p:sp>
      <p:pic>
        <p:nvPicPr>
          <p:cNvPr id="5124" name="Picture 4" descr="27_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328738"/>
            <a:ext cx="5791200" cy="3990975"/>
          </a:xfrm>
          <a:prstGeom prst="rect">
            <a:avLst/>
          </a:prstGeom>
          <a:noFill/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457200" y="5638800"/>
            <a:ext cx="830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>
                <a:solidFill>
                  <a:schemeClr val="tx2"/>
                </a:solidFill>
              </a:rPr>
              <a:t>Фотохудожник В. Бухров с Людмилой Тумановой и В.Аванесовым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</a:t>
            </a:r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09600" y="1371600"/>
            <a:ext cx="8007350" cy="4191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/>
              <a:t>Родился в 1945 г.</a:t>
            </a:r>
          </a:p>
          <a:p>
            <a:pPr>
              <a:lnSpc>
                <a:spcPct val="80000"/>
              </a:lnSpc>
            </a:pPr>
            <a:r>
              <a:rPr lang="ru-RU" sz="2400"/>
              <a:t>Член Союза фотохудожников России.</a:t>
            </a:r>
          </a:p>
          <a:p>
            <a:pPr>
              <a:lnSpc>
                <a:spcPct val="80000"/>
              </a:lnSpc>
            </a:pPr>
            <a:r>
              <a:rPr lang="ru-RU" sz="2400"/>
              <a:t>Директор Курганского филиала Союза фотохудожников РФ.</a:t>
            </a:r>
          </a:p>
          <a:p>
            <a:pPr>
              <a:lnSpc>
                <a:spcPct val="80000"/>
              </a:lnSpc>
            </a:pPr>
            <a:r>
              <a:rPr lang="ru-RU" sz="2400"/>
              <a:t>Заслуженный работник культуры Российской федерации.</a:t>
            </a:r>
          </a:p>
          <a:p>
            <a:pPr>
              <a:lnSpc>
                <a:spcPct val="80000"/>
              </a:lnSpc>
            </a:pPr>
            <a:r>
              <a:rPr lang="ru-RU" sz="2400"/>
              <a:t>Лауреат городской премии «Признание» за 2006 г.</a:t>
            </a:r>
          </a:p>
          <a:p>
            <a:pPr>
              <a:lnSpc>
                <a:spcPct val="80000"/>
              </a:lnSpc>
            </a:pPr>
            <a:r>
              <a:rPr lang="ru-RU" sz="2400"/>
              <a:t>Лауреат премии «Комсомол Зауралья»</a:t>
            </a:r>
          </a:p>
          <a:p>
            <a:pPr>
              <a:lnSpc>
                <a:spcPct val="80000"/>
              </a:lnSpc>
            </a:pPr>
            <a:r>
              <a:rPr lang="ru-RU" sz="2400"/>
              <a:t>Лауреат премии губернатора в области культуры и искусства за 1996 год</a:t>
            </a:r>
          </a:p>
          <a:p>
            <a:pPr>
              <a:lnSpc>
                <a:spcPct val="80000"/>
              </a:lnSpc>
            </a:pPr>
            <a:r>
              <a:rPr lang="ru-RU" sz="2400"/>
              <a:t>Лауреат гранта Президента России за 1996, 2000, 2004 годы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</a:t>
            </a:r>
          </a:p>
        </p:txBody>
      </p:sp>
      <p:sp>
        <p:nvSpPr>
          <p:cNvPr id="225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524000" y="1066800"/>
            <a:ext cx="8007350" cy="4191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/>
              <a:t> … к работе приступаешь,</a:t>
            </a:r>
          </a:p>
          <a:p>
            <a:pPr>
              <a:buFont typeface="Wingdings" pitchFamily="2" charset="2"/>
              <a:buNone/>
            </a:pPr>
            <a:r>
              <a:rPr lang="ru-RU" sz="2400"/>
              <a:t>Зашторив окна темнотой,</a:t>
            </a:r>
          </a:p>
          <a:p>
            <a:pPr>
              <a:buFont typeface="Wingdings" pitchFamily="2" charset="2"/>
              <a:buNone/>
            </a:pPr>
            <a:r>
              <a:rPr lang="ru-RU" sz="2400"/>
              <a:t>И в отблеске тягуче-красном</a:t>
            </a:r>
          </a:p>
          <a:p>
            <a:pPr>
              <a:buFont typeface="Wingdings" pitchFamily="2" charset="2"/>
              <a:buNone/>
            </a:pPr>
            <a:r>
              <a:rPr lang="ru-RU" sz="2400"/>
              <a:t>Творишь руками и душой</a:t>
            </a:r>
          </a:p>
          <a:p>
            <a:pPr>
              <a:buFont typeface="Wingdings" pitchFamily="2" charset="2"/>
              <a:buNone/>
            </a:pPr>
            <a:r>
              <a:rPr lang="ru-RU" sz="2400"/>
              <a:t>Поэму вечности мгновенья,</a:t>
            </a:r>
          </a:p>
          <a:p>
            <a:pPr>
              <a:buFont typeface="Wingdings" pitchFamily="2" charset="2"/>
              <a:buNone/>
            </a:pPr>
            <a:endParaRPr lang="ru-RU" sz="2400"/>
          </a:p>
          <a:p>
            <a:pPr>
              <a:buFont typeface="Wingdings" pitchFamily="2" charset="2"/>
              <a:buNone/>
            </a:pPr>
            <a:r>
              <a:rPr lang="ru-RU" sz="2400"/>
              <a:t>… забыв себя и время,</a:t>
            </a:r>
          </a:p>
          <a:p>
            <a:pPr>
              <a:buFont typeface="Wingdings" pitchFamily="2" charset="2"/>
              <a:buNone/>
            </a:pPr>
            <a:r>
              <a:rPr lang="ru-RU" sz="2400"/>
              <a:t>Вслед за фантазьей устремлённый,</a:t>
            </a:r>
          </a:p>
          <a:p>
            <a:pPr>
              <a:buFont typeface="Wingdings" pitchFamily="2" charset="2"/>
              <a:buNone/>
            </a:pPr>
            <a:r>
              <a:rPr lang="ru-RU" sz="2400"/>
              <a:t>Ты, словно истинный поэт,</a:t>
            </a:r>
          </a:p>
          <a:p>
            <a:pPr>
              <a:buFont typeface="Wingdings" pitchFamily="2" charset="2"/>
              <a:buNone/>
            </a:pPr>
            <a:r>
              <a:rPr lang="ru-RU" sz="2400"/>
              <a:t>Коротким взмахом светотени</a:t>
            </a:r>
          </a:p>
          <a:p>
            <a:pPr>
              <a:buFont typeface="Wingdings" pitchFamily="2" charset="2"/>
              <a:buNone/>
            </a:pPr>
            <a:r>
              <a:rPr lang="ru-RU" sz="2400"/>
              <a:t>Слагаешь на бумаге образ…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1050925"/>
          </a:xfrm>
        </p:spPr>
        <p:txBody>
          <a:bodyPr/>
          <a:lstStyle/>
          <a:p>
            <a:r>
              <a:rPr lang="ru-RU"/>
              <a:t>      Вот мой портрет</a:t>
            </a:r>
          </a:p>
        </p:txBody>
      </p:sp>
      <p:sp>
        <p:nvSpPr>
          <p:cNvPr id="2355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</a:t>
            </a:r>
          </a:p>
        </p:txBody>
      </p:sp>
      <p:pic>
        <p:nvPicPr>
          <p:cNvPr id="23556" name="Picture 4" descr="10_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219200"/>
            <a:ext cx="4038600" cy="563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1203325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ru-RU"/>
              <a:t>      Женщина - Весы</a:t>
            </a:r>
          </a:p>
        </p:txBody>
      </p:sp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</a:t>
            </a:r>
          </a:p>
        </p:txBody>
      </p:sp>
      <p:pic>
        <p:nvPicPr>
          <p:cNvPr id="24580" name="Picture 4" descr="07_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447800"/>
            <a:ext cx="4953000" cy="541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</a:t>
            </a:r>
          </a:p>
        </p:txBody>
      </p:sp>
      <p:sp>
        <p:nvSpPr>
          <p:cNvPr id="2560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 </a:t>
            </a:r>
          </a:p>
        </p:txBody>
      </p:sp>
      <p:pic>
        <p:nvPicPr>
          <p:cNvPr id="25604" name="Picture 4" descr="celfnj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685800"/>
            <a:ext cx="4724400" cy="6172200"/>
          </a:xfrm>
          <a:prstGeom prst="rect">
            <a:avLst/>
          </a:prstGeom>
          <a:noFill/>
        </p:spPr>
      </p:pic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219200" y="0"/>
            <a:ext cx="65198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>
                <a:solidFill>
                  <a:schemeClr val="tx2"/>
                </a:solidFill>
                <a:latin typeface="Arial Black" pitchFamily="34" charset="0"/>
              </a:rPr>
              <a:t>Напевы осени моей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</a:t>
            </a:r>
          </a:p>
        </p:txBody>
      </p:sp>
      <p:sp>
        <p:nvSpPr>
          <p:cNvPr id="276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2286000"/>
            <a:ext cx="8007350" cy="4191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>
                <a:solidFill>
                  <a:schemeClr val="tx2"/>
                </a:solidFill>
              </a:rPr>
              <a:t>Тихая-тихая музыка – ваши портреты</a:t>
            </a:r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chemeClr val="tx2"/>
                </a:solidFill>
              </a:rPr>
              <a:t>Но как звучит она и как волнует меня!</a:t>
            </a:r>
          </a:p>
          <a:p>
            <a:pPr>
              <a:buFont typeface="Wingdings" pitchFamily="2" charset="2"/>
              <a:buNone/>
            </a:pPr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165</TotalTime>
  <Words>160</Words>
  <Application>Microsoft PowerPoint</Application>
  <PresentationFormat>Экран (4:3)</PresentationFormat>
  <Paragraphs>41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Arial Black</vt:lpstr>
      <vt:lpstr>Times New Roman</vt:lpstr>
      <vt:lpstr>Wingdings</vt:lpstr>
      <vt:lpstr>Трава</vt:lpstr>
      <vt:lpstr>Нарисуй ты меня идущую</vt:lpstr>
      <vt:lpstr> </vt:lpstr>
      <vt:lpstr> </vt:lpstr>
      <vt:lpstr> </vt:lpstr>
      <vt:lpstr>      Вот мой портрет</vt:lpstr>
      <vt:lpstr>      Женщина - Весы</vt:lpstr>
      <vt:lpstr> </vt:lpstr>
      <vt:lpstr>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Забоева Ирина Николаевна</cp:lastModifiedBy>
  <cp:revision>9</cp:revision>
  <cp:lastPrinted>1601-01-01T00:00:00Z</cp:lastPrinted>
  <dcterms:created xsi:type="dcterms:W3CDTF">1601-01-01T00:00:00Z</dcterms:created>
  <dcterms:modified xsi:type="dcterms:W3CDTF">2012-11-19T03:11:56Z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