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4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2B745-2E14-4D68-B879-E26794437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311BA-779E-42A7-A6B9-586B062E7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F5DFA-261F-4269-95C0-811E5BCCC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FA436-F770-4781-8EC7-35E97A421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B6B21-F338-48C3-92D7-7BA0D697A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BF1E1-6E67-4BD2-BC63-F304996FD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E410-CB5C-4C6F-B6E4-DCC5D9C9A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C76D7-4DD4-443D-B1A7-4F34B68C9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930C6-F730-44E6-A222-572D3B6D2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CDCBC-6A92-41C3-92E7-25D926CD2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8F477-872A-485D-8D5F-020720A4B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F1C51D3-FC84-42FC-B7AB-673844200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3399"/>
                </a:solidFill>
              </a:rPr>
              <a:t>Рисунки Людмилы Тумановой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Documents and Settings\АМАН\Рабочий стол\сжатие\лиц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28600"/>
            <a:ext cx="3714750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pic>
        <p:nvPicPr>
          <p:cNvPr id="4099" name="Picture 5" descr="C:\Documents and Settings\АМАН\Рабочий стол\сжатие\де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62200" y="304800"/>
            <a:ext cx="4343400" cy="63261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5124" name="Picture 6" descr="C:\Documents and Settings\АМАН\Рабочий стол\сжатие\тума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81000"/>
            <a:ext cx="7710488" cy="614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6148" name="Picture 7" descr="C:\Documents and Settings\АМАН\Рабочий стол\сжатие\л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8534400" cy="587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7172" name="Picture 7" descr="C:\Documents and Settings\АМАН\Рабочий стол\сжатие\ок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28600"/>
            <a:ext cx="43053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8196" name="Picture 5" descr="C:\Documents and Settings\АМАН\Рабочий стол\сжатие\сире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1000"/>
            <a:ext cx="4953000" cy="617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9220" name="Picture 5" descr="C:\Documents and Settings\АМАН\Рабочий стол\сжатие\вол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52400"/>
            <a:ext cx="432593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10244" name="Picture 5" descr="C:\Documents and Settings\АМАН\Рабочий стол\сжатие\пт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04800"/>
            <a:ext cx="4267200" cy="632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17</Words>
  <Application>Microsoft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Оформление по умолчанию</vt:lpstr>
      <vt:lpstr>Рисунки Людмилы Тумановой</vt:lpstr>
      <vt:lpstr>Слайд 2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Забоева Ирина Николаевна</cp:lastModifiedBy>
  <cp:revision>4</cp:revision>
  <cp:lastPrinted>1601-01-01T00:00:00Z</cp:lastPrinted>
  <dcterms:created xsi:type="dcterms:W3CDTF">1601-01-01T00:00:00Z</dcterms:created>
  <dcterms:modified xsi:type="dcterms:W3CDTF">2012-11-19T03:13:43Z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