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192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0609B-6B54-4C5C-9093-68AB94629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F1F8F-3D1C-46EB-8A2C-9C154E520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2361D-4D2E-415B-8470-E2AB25747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9D432-30C4-4A1B-86F3-3E810CDCAA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F4B11-5693-4420-A322-6C9DDFCB4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063AB-73D5-48DA-B574-C8234A107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0A324-4C5A-421F-A04A-9C268230B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44EDB-9EF8-4869-8702-BD6ADF006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B67A2-64D3-4B58-938C-2F1928EF1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6F239-3504-48C1-8290-0127525F0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E02AE-4373-4B30-A5AA-645CB34B3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614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4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4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168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69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70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71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3DC3577-277F-4C21-B6F7-2E445F4AF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172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600200"/>
            <a:ext cx="8610600" cy="38862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Урок-концерт </a:t>
            </a:r>
            <a:br>
              <a:rPr lang="ru-RU" smtClean="0"/>
            </a:br>
            <a:r>
              <a:rPr lang="ru-RU" smtClean="0"/>
              <a:t>«Вот мой портрет»                       (о творчестве Людмилы Тумановой)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Разговор после концерта</a:t>
            </a:r>
          </a:p>
        </p:txBody>
      </p:sp>
      <p:pic>
        <p:nvPicPr>
          <p:cNvPr id="12291" name="Picture 4" descr="C:\Documents and Settings\АМАН\Рабочий стол\Безымянный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52600" y="1524000"/>
            <a:ext cx="5753100" cy="4351338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</a:t>
            </a:r>
          </a:p>
        </p:txBody>
      </p:sp>
      <p:pic>
        <p:nvPicPr>
          <p:cNvPr id="4100" name="Picture 4" descr="туманова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28600"/>
            <a:ext cx="4316413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Первое отделение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ru-RU" smtClean="0"/>
              <a:t>Как вы написали свою первую песню?</a:t>
            </a:r>
          </a:p>
          <a:p>
            <a:pPr eaLnBrk="1" hangingPunct="1">
              <a:buFontTx/>
              <a:buNone/>
              <a:defRPr/>
            </a:pPr>
            <a:endParaRPr lang="ru-RU" smtClean="0"/>
          </a:p>
          <a:p>
            <a:pPr eaLnBrk="1" hangingPunct="1">
              <a:buFontTx/>
              <a:buChar char="-"/>
              <a:defRPr/>
            </a:pPr>
            <a:r>
              <a:rPr lang="ru-RU" smtClean="0"/>
              <a:t> Совершенно неожиданно, ведь я их не пишу - песни приходят сами.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</a:t>
            </a:r>
          </a:p>
        </p:txBody>
      </p:sp>
      <p:pic>
        <p:nvPicPr>
          <p:cNvPr id="6148" name="Picture 5" descr="C:\Documents and Settings\АМАН\Рабочий стол\сжатие\апот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04800"/>
            <a:ext cx="4648200" cy="632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Эгей, мой конь!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7172" name="Picture 4" descr="C:\Documents and Settings\АМАН\Рабочий стол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676400"/>
            <a:ext cx="45434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Ко мне, </a:t>
            </a:r>
            <a:r>
              <a:rPr lang="ru-RU" dirty="0" err="1" smtClean="0"/>
              <a:t>Мухтар</a:t>
            </a:r>
            <a:r>
              <a:rPr lang="ru-RU" dirty="0" smtClean="0"/>
              <a:t>!</a:t>
            </a:r>
          </a:p>
        </p:txBody>
      </p:sp>
      <p:pic>
        <p:nvPicPr>
          <p:cNvPr id="8195" name="Picture 4" descr="C:\Documents and Settings\АМАН\Рабочий стол\пес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09800" y="1752600"/>
            <a:ext cx="4799013" cy="3760788"/>
          </a:xfr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Первоклассница!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</a:t>
            </a:r>
          </a:p>
        </p:txBody>
      </p:sp>
      <p:pic>
        <p:nvPicPr>
          <p:cNvPr id="9220" name="Picture 5" descr="C:\Documents and Settings\АМАН\Рабочий стол\сжатие\пноьпр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524000"/>
            <a:ext cx="59436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Второе отделение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ru-RU" smtClean="0"/>
              <a:t>Что для вас – Любовь?</a:t>
            </a:r>
          </a:p>
          <a:p>
            <a:pPr eaLnBrk="1" hangingPunct="1">
              <a:buFontTx/>
              <a:buChar char="-"/>
              <a:defRPr/>
            </a:pPr>
            <a:endParaRPr lang="ru-RU" smtClean="0"/>
          </a:p>
          <a:p>
            <a:pPr eaLnBrk="1" hangingPunct="1">
              <a:buFontTx/>
              <a:buChar char="-"/>
              <a:defRPr/>
            </a:pPr>
            <a:r>
              <a:rPr lang="ru-RU" smtClean="0"/>
              <a:t> Это естественное состояние моей Души. Иногда Душа говорит стихами и, если одновременно звучит мелодия, то – поёт.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</a:t>
            </a:r>
          </a:p>
        </p:txBody>
      </p:sp>
      <p:pic>
        <p:nvPicPr>
          <p:cNvPr id="11268" name="Picture 4" descr="13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7010400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34</TotalTime>
  <Words>78</Words>
  <Application>Microsoft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Tahoma</vt:lpstr>
      <vt:lpstr>Arial</vt:lpstr>
      <vt:lpstr>Wingdings</vt:lpstr>
      <vt:lpstr>Calibri</vt:lpstr>
      <vt:lpstr>Занавес</vt:lpstr>
      <vt:lpstr>Урок-концерт  «Вот мой портрет»                       (о творчестве Людмилы Тумановой)</vt:lpstr>
      <vt:lpstr> </vt:lpstr>
      <vt:lpstr>Первое отделение</vt:lpstr>
      <vt:lpstr> </vt:lpstr>
      <vt:lpstr>Эгей, мой конь!</vt:lpstr>
      <vt:lpstr>Ко мне, Мухтар!</vt:lpstr>
      <vt:lpstr>Первоклассница!</vt:lpstr>
      <vt:lpstr>Второе отделение</vt:lpstr>
      <vt:lpstr> </vt:lpstr>
      <vt:lpstr>Разговор после концерта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Забоева Ирина Николаевна</cp:lastModifiedBy>
  <cp:revision>6</cp:revision>
  <cp:lastPrinted>1601-01-01T00:00:00Z</cp:lastPrinted>
  <dcterms:created xsi:type="dcterms:W3CDTF">1601-01-01T00:00:00Z</dcterms:created>
  <dcterms:modified xsi:type="dcterms:W3CDTF">2012-11-19T03:10:18Z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