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8800" i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BBB9EB5-A935-497C-8B8A-9FEC34EBD63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DC2A2-0FBB-47E3-B863-29CAADE462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02F8C7-30B0-481D-AB16-B2E6C4D4B2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F2A10-A255-41F7-93B9-0ABEABEB7A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B87E6-B068-4FEB-879C-264DEE183E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82A87-3508-4C91-B52B-6465A7D219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73B94-B024-4ABE-ABA3-7A250D23F5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507D6-C803-4D76-AFDD-58D409B801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4BDD2-7C13-4174-963F-EB57BF535A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6B4F-ED5E-4AE0-9E57-0763EB3E61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8C68D-B6DA-4054-B8CA-A6D1C09B87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921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i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834ABA3-8821-4EFE-B168-A0ECFD1C0A8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7" name="Picture 7" descr="im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8305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Октябрь 1963г.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 </a:t>
            </a:r>
            <a:r>
              <a:rPr lang="ru-RU" sz="3600" i="1"/>
              <a:t>Хотелось бы забыть ненастный полдень, октября 1963г., но  от него пошел отсчет моей второй жизни. Паралич обоих ног: Прощай, мое легкое движение, танцы, беготня на «шпильках»…</a:t>
            </a:r>
          </a:p>
          <a:p>
            <a:pPr>
              <a:buFont typeface="Wingdings" pitchFamily="2" charset="2"/>
              <a:buNone/>
            </a:pPr>
            <a:r>
              <a:rPr lang="ru-RU" sz="3600" i="1"/>
              <a:t>  Слезы, бессонные ночи!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</a:t>
            </a:r>
            <a:r>
              <a:rPr lang="ru-RU" sz="4000" i="1"/>
              <a:t>Мама полностью посвятила мне свою жизнь. </a:t>
            </a:r>
          </a:p>
          <a:p>
            <a:pPr>
              <a:buFont typeface="Wingdings" pitchFamily="2" charset="2"/>
              <a:buNone/>
            </a:pPr>
            <a:r>
              <a:rPr lang="ru-RU" sz="4000" i="1"/>
              <a:t>   Я благодарю Бога, что послал мне такую маму.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В 1969 г. состоялся мой дебют, я спела свою «Стюардессу»</a:t>
            </a:r>
            <a:br>
              <a:rPr lang="ru-RU" sz="3600"/>
            </a:br>
            <a:endParaRPr lang="ru-RU" sz="360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050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21510" name="Picture 6" descr="тум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371600"/>
            <a:ext cx="4343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В 1973 году вышла первая пластинка «Песни Людмилы Тумановой»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4" name="Picture 6" descr="poster_37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1983 второй мой «миньон» - «Людмила Туманова поет свои песни».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23556" name="Picture 4" descr="поет свои пес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00200"/>
            <a:ext cx="6629400" cy="5224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В 1993году – выходит в свет мой первый сборник стихов и песен «Монолог под аккомпанемент гитары»</a:t>
            </a:r>
            <a:r>
              <a:rPr lang="ru-RU" sz="400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gui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Новогодняя программа «Шире круг»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шире 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/>
              <a:t>Фильм «Нежность»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26628" name="Picture 4" descr="0833262d54188c73b5f9ddebd39e68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914400"/>
            <a:ext cx="55626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6000"/>
              <a:t>     Я всем обязана </a:t>
            </a:r>
          </a:p>
          <a:p>
            <a:pPr>
              <a:buFont typeface="Wingdings" pitchFamily="2" charset="2"/>
              <a:buNone/>
            </a:pPr>
            <a:r>
              <a:rPr lang="ru-RU" sz="6000"/>
              <a:t>      маме - моему             ангелу-хранителю!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«Моя надежда»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495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Я не писала много лет -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Канал забит рутинной ватой -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И чувствовала виноватой,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В том, что умолк во мне поэт.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Не знаю, что случилось вдруг,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Какие прошумели грозы?..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Но мыслить стала только прозой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И на себе замкнула круг…..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Colonna MT" pitchFamily="82" charset="0"/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8000" i="1">
                <a:latin typeface="Bodoni MT" pitchFamily="18" charset="0"/>
              </a:rPr>
              <a:t>  О своей фамилии, о маме и немного о себе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Детское фото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</p:txBody>
      </p:sp>
      <p:pic>
        <p:nvPicPr>
          <p:cNvPr id="12292" name="Picture 4" descr="DSC004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0"/>
            <a:ext cx="55626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38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8800" i="1"/>
              <a:t>   Туманова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5400" i="1"/>
              <a:t>Красивую фамилию достойного человека я ношу 1968г.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5" name="Picture 5" descr="мамаш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МАМОЧКА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 i="1"/>
              <a:t>  Она была талантлива, музыкально одаренная,    с математическими способностями.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Мамино лицо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В твое лицо - родное и любимое! –</a:t>
            </a:r>
          </a:p>
          <a:p>
            <a:pPr>
              <a:buFont typeface="Wingdings" pitchFamily="2" charset="2"/>
              <a:buNone/>
            </a:pPr>
            <a:r>
              <a:rPr lang="ru-RU"/>
              <a:t>Я вглядываюсь… Словно в первый раз, </a:t>
            </a:r>
          </a:p>
          <a:p>
            <a:pPr>
              <a:buFont typeface="Wingdings" pitchFamily="2" charset="2"/>
              <a:buNone/>
            </a:pPr>
            <a:r>
              <a:rPr lang="ru-RU"/>
              <a:t>Вновь вижу лоб с усталыми морщинами,</a:t>
            </a:r>
          </a:p>
          <a:p>
            <a:pPr>
              <a:buFont typeface="Wingdings" pitchFamily="2" charset="2"/>
              <a:buNone/>
            </a:pPr>
            <a:r>
              <a:rPr lang="ru-RU"/>
              <a:t>Зеленый свет миндалевидных глаз………!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02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96</TotalTime>
  <Words>267</Words>
  <Application>Microsoft PowerPoint</Application>
  <PresentationFormat>Экран (4:3)</PresentationFormat>
  <Paragraphs>43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Tahoma</vt:lpstr>
      <vt:lpstr>Times New Roman</vt:lpstr>
      <vt:lpstr>Wingdings</vt:lpstr>
      <vt:lpstr>Colonna MT</vt:lpstr>
      <vt:lpstr>Bodoni MT</vt:lpstr>
      <vt:lpstr>Разрез</vt:lpstr>
      <vt:lpstr>Слайд 1</vt:lpstr>
      <vt:lpstr> </vt:lpstr>
      <vt:lpstr>Детское фото</vt:lpstr>
      <vt:lpstr> </vt:lpstr>
      <vt:lpstr> </vt:lpstr>
      <vt:lpstr>Слайд 6</vt:lpstr>
      <vt:lpstr>МАМОЧКА</vt:lpstr>
      <vt:lpstr>Мамино лицо</vt:lpstr>
      <vt:lpstr>Слайд 9</vt:lpstr>
      <vt:lpstr>Октябрь 1963г.</vt:lpstr>
      <vt:lpstr> </vt:lpstr>
      <vt:lpstr>В 1969 г. состоялся мой дебют, я спела свою «Стюардессу» </vt:lpstr>
      <vt:lpstr>В 1973 году вышла первая пластинка «Песни Людмилы Тумановой»</vt:lpstr>
      <vt:lpstr>1983 второй мой «миньон» - «Людмила Туманова поет свои песни».</vt:lpstr>
      <vt:lpstr>В 1993году – выходит в свет мой первый сборник стихов и песен «Монолог под аккомпанемент гитары» </vt:lpstr>
      <vt:lpstr>Новогодняя программа «Шире круг»</vt:lpstr>
      <vt:lpstr>Фильм «Нежность»</vt:lpstr>
      <vt:lpstr> </vt:lpstr>
      <vt:lpstr>«Моя надежда»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Забоева Ирина Николаевна</cp:lastModifiedBy>
  <cp:revision>6</cp:revision>
  <cp:lastPrinted>1601-01-01T00:00:00Z</cp:lastPrinted>
  <dcterms:created xsi:type="dcterms:W3CDTF">1601-01-01T00:00:00Z</dcterms:created>
  <dcterms:modified xsi:type="dcterms:W3CDTF">2012-11-19T03:11:27Z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